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10"/>
    <p:sldId id="257" r:id="rId9"/>
    <p:sldId id="258" r:id="rId8"/>
    <p:sldId id="259" r:id="rId7"/>
    <p:sldId id="260" r:id="rId6"/>
    <p:sldId id="261" r:id="rId5"/>
    <p:sldId id="262" r:id="rId4"/>
    <p:sldId id="263" r:id="rId3"/>
    <p:sldId id="264" r:id="rId2"/>
  </p:sldIdLst>
  <p:sldSz cx="12192000" cy="6858000"/>
  <p:notesSz cx="6858000" cy="9144000"/>
  <p:embeddedFontLst>
    <p:embeddedFont>
      <p:font typeface="맑은 고딕" panose="020B0503020000020004" pitchFamily="34" charset="-127"/>
      <p:regular r:id="rId12"/>
      <p:bold r:id="rId13"/>
    </p:embeddedFont>
    <p:embeddedFont>
      <p:font typeface="Poppins Medium" panose="00000600000000000000" pitchFamily="2" charset="0"/>
      <p:regular r:id="rId14"/>
      <p:italic r:id="rId15"/>
    </p:embeddedFont>
    <p:embeddedFont>
      <p:font typeface="Vollkorn Black" panose="020B0604020202020204" charset="0"/>
      <p:bold r:id="rId16"/>
      <p:boldItalic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6844"/>
    <a:srgbClr val="7BB47D"/>
    <a:srgbClr val="AB4B13"/>
    <a:srgbClr val="FF6600"/>
    <a:srgbClr val="AD3821"/>
    <a:srgbClr val="FDF4E5"/>
    <a:srgbClr val="BEA39B"/>
    <a:srgbClr val="403122"/>
    <a:srgbClr val="2D1B13"/>
    <a:srgbClr val="C5B3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8508" autoAdjust="0"/>
    <p:restoredTop sz="95226" autoAdjust="0"/>
  </p:normalViewPr>
  <p:slideViewPr>
    <p:cSldViewPr snapToGrid="0">
      <p:cViewPr varScale="1">
        <p:scale>
          <a:sx n="105" d="100"/>
          <a:sy n="105" d="100"/>
        </p:scale>
        <p:origin x="1206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9.xml"/><Relationship Id="rId3" Type="http://schemas.openxmlformats.org/officeDocument/2006/relationships/slide" Target="slides/slide8.xml"/><Relationship Id="rId4" Type="http://schemas.openxmlformats.org/officeDocument/2006/relationships/slide" Target="slides/slide7.xml"/><Relationship Id="rId5" Type="http://schemas.openxmlformats.org/officeDocument/2006/relationships/slide" Target="slides/slide6.xml"/><Relationship Id="rId6" Type="http://schemas.openxmlformats.org/officeDocument/2006/relationships/slide" Target="slides/slide5.xml"/><Relationship Id="rId7" Type="http://schemas.openxmlformats.org/officeDocument/2006/relationships/slide" Target="slides/slide4.xml"/><Relationship Id="rId8" Type="http://schemas.openxmlformats.org/officeDocument/2006/relationships/slide" Target="slides/slide3.xml"/><Relationship Id="rId9" Type="http://schemas.openxmlformats.org/officeDocument/2006/relationships/slide" Target="slides/slide2.xml"/><Relationship Id="rId10" Type="http://schemas.openxmlformats.org/officeDocument/2006/relationships/slide" Target="slides/slide1.xml"/><Relationship Id="rId11" Type="http://schemas.openxmlformats.org/officeDocument/2006/relationships/notesMaster" Target="notesMasters/notesMaster1.xml"/><Relationship Id="rId12" Type="http://schemas.openxmlformats.org/officeDocument/2006/relationships/font" Target="fonts/font1.fntdata"/><Relationship Id="rId13" Type="http://schemas.openxmlformats.org/officeDocument/2006/relationships/font" Target="fonts/font2.fntdata"/><Relationship Id="rId14" Type="http://schemas.openxmlformats.org/officeDocument/2006/relationships/font" Target="fonts/font3.fntdata"/><Relationship Id="rId15" Type="http://schemas.openxmlformats.org/officeDocument/2006/relationships/font" Target="fonts/font4.fntdata"/><Relationship Id="rId16" Type="http://schemas.openxmlformats.org/officeDocument/2006/relationships/font" Target="fonts/font5.fntdata"/><Relationship Id="rId17" Type="http://schemas.openxmlformats.org/officeDocument/2006/relationships/font" Target="fonts/font6.fntdata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014F5E-5FF0-4A67-A7BB-1896812C7AE6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FAA383-44C6-464E-86AF-AC57DF745B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7529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그림 개체 틀 33">
            <a:extLst>
              <a:ext uri="{FF2B5EF4-FFF2-40B4-BE49-F238E27FC236}">
                <a16:creationId xmlns:a16="http://schemas.microsoft.com/office/drawing/2014/main" id="{581DE706-BC47-4A77-85BB-2D9240AEAA6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A8462844-CCB8-483A-A9EC-0B4F85E3264D}"/>
              </a:ext>
            </a:extLst>
          </p:cNvPr>
          <p:cNvGrpSpPr/>
          <p:nvPr userDrawn="1"/>
        </p:nvGrpSpPr>
        <p:grpSpPr>
          <a:xfrm>
            <a:off x="5249168" y="6375797"/>
            <a:ext cx="1693664" cy="276849"/>
            <a:chOff x="5369364" y="6309320"/>
            <a:chExt cx="1693664" cy="276849"/>
          </a:xfrm>
        </p:grpSpPr>
        <p:sp>
          <p:nvSpPr>
            <p:cNvPr id="77" name="Freeform 5">
              <a:extLst>
                <a:ext uri="{FF2B5EF4-FFF2-40B4-BE49-F238E27FC236}">
                  <a16:creationId xmlns:a16="http://schemas.microsoft.com/office/drawing/2014/main" id="{1213D943-73B9-4787-8E1F-FFDE81FB75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69364" y="6314749"/>
              <a:ext cx="159596" cy="180223"/>
            </a:xfrm>
            <a:custGeom>
              <a:avLst/>
              <a:gdLst>
                <a:gd name="T0" fmla="*/ 306 w 407"/>
                <a:gd name="T1" fmla="*/ 232 h 463"/>
                <a:gd name="T2" fmla="*/ 171 w 407"/>
                <a:gd name="T3" fmla="*/ 87 h 463"/>
                <a:gd name="T4" fmla="*/ 96 w 407"/>
                <a:gd name="T5" fmla="*/ 87 h 463"/>
                <a:gd name="T6" fmla="*/ 96 w 407"/>
                <a:gd name="T7" fmla="*/ 376 h 463"/>
                <a:gd name="T8" fmla="*/ 171 w 407"/>
                <a:gd name="T9" fmla="*/ 376 h 463"/>
                <a:gd name="T10" fmla="*/ 306 w 407"/>
                <a:gd name="T11" fmla="*/ 232 h 463"/>
                <a:gd name="T12" fmla="*/ 407 w 407"/>
                <a:gd name="T13" fmla="*/ 232 h 463"/>
                <a:gd name="T14" fmla="*/ 171 w 407"/>
                <a:gd name="T15" fmla="*/ 463 h 463"/>
                <a:gd name="T16" fmla="*/ 0 w 407"/>
                <a:gd name="T17" fmla="*/ 463 h 463"/>
                <a:gd name="T18" fmla="*/ 0 w 407"/>
                <a:gd name="T19" fmla="*/ 0 h 463"/>
                <a:gd name="T20" fmla="*/ 171 w 407"/>
                <a:gd name="T21" fmla="*/ 0 h 463"/>
                <a:gd name="T22" fmla="*/ 407 w 407"/>
                <a:gd name="T23" fmla="*/ 232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07" h="463">
                  <a:moveTo>
                    <a:pt x="306" y="232"/>
                  </a:moveTo>
                  <a:cubicBezTo>
                    <a:pt x="306" y="155"/>
                    <a:pt x="255" y="87"/>
                    <a:pt x="171" y="87"/>
                  </a:cubicBezTo>
                  <a:lnTo>
                    <a:pt x="96" y="87"/>
                  </a:lnTo>
                  <a:lnTo>
                    <a:pt x="96" y="376"/>
                  </a:lnTo>
                  <a:lnTo>
                    <a:pt x="171" y="376"/>
                  </a:lnTo>
                  <a:cubicBezTo>
                    <a:pt x="248" y="376"/>
                    <a:pt x="306" y="314"/>
                    <a:pt x="306" y="232"/>
                  </a:cubicBezTo>
                  <a:close/>
                  <a:moveTo>
                    <a:pt x="407" y="232"/>
                  </a:moveTo>
                  <a:cubicBezTo>
                    <a:pt x="407" y="362"/>
                    <a:pt x="302" y="463"/>
                    <a:pt x="171" y="463"/>
                  </a:cubicBezTo>
                  <a:lnTo>
                    <a:pt x="0" y="463"/>
                  </a:lnTo>
                  <a:lnTo>
                    <a:pt x="0" y="0"/>
                  </a:lnTo>
                  <a:lnTo>
                    <a:pt x="171" y="0"/>
                  </a:lnTo>
                  <a:cubicBezTo>
                    <a:pt x="300" y="0"/>
                    <a:pt x="407" y="99"/>
                    <a:pt x="407" y="232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6">
              <a:extLst>
                <a:ext uri="{FF2B5EF4-FFF2-40B4-BE49-F238E27FC236}">
                  <a16:creationId xmlns:a16="http://schemas.microsoft.com/office/drawing/2014/main" id="{BA3F9E74-28DA-4E06-9E7C-23D66C71C3A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48502" y="6314749"/>
              <a:ext cx="184566" cy="180223"/>
            </a:xfrm>
            <a:custGeom>
              <a:avLst/>
              <a:gdLst>
                <a:gd name="T0" fmla="*/ 236 w 472"/>
                <a:gd name="T1" fmla="*/ 376 h 463"/>
                <a:gd name="T2" fmla="*/ 371 w 472"/>
                <a:gd name="T3" fmla="*/ 232 h 463"/>
                <a:gd name="T4" fmla="*/ 236 w 472"/>
                <a:gd name="T5" fmla="*/ 87 h 463"/>
                <a:gd name="T6" fmla="*/ 100 w 472"/>
                <a:gd name="T7" fmla="*/ 232 h 463"/>
                <a:gd name="T8" fmla="*/ 236 w 472"/>
                <a:gd name="T9" fmla="*/ 376 h 463"/>
                <a:gd name="T10" fmla="*/ 236 w 472"/>
                <a:gd name="T11" fmla="*/ 0 h 463"/>
                <a:gd name="T12" fmla="*/ 472 w 472"/>
                <a:gd name="T13" fmla="*/ 232 h 463"/>
                <a:gd name="T14" fmla="*/ 236 w 472"/>
                <a:gd name="T15" fmla="*/ 463 h 463"/>
                <a:gd name="T16" fmla="*/ 0 w 472"/>
                <a:gd name="T17" fmla="*/ 232 h 463"/>
                <a:gd name="T18" fmla="*/ 236 w 472"/>
                <a:gd name="T19" fmla="*/ 0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463">
                  <a:moveTo>
                    <a:pt x="236" y="376"/>
                  </a:moveTo>
                  <a:cubicBezTo>
                    <a:pt x="322" y="376"/>
                    <a:pt x="371" y="309"/>
                    <a:pt x="371" y="232"/>
                  </a:cubicBezTo>
                  <a:cubicBezTo>
                    <a:pt x="371" y="146"/>
                    <a:pt x="313" y="87"/>
                    <a:pt x="236" y="87"/>
                  </a:cubicBezTo>
                  <a:cubicBezTo>
                    <a:pt x="150" y="87"/>
                    <a:pt x="100" y="154"/>
                    <a:pt x="100" y="232"/>
                  </a:cubicBezTo>
                  <a:cubicBezTo>
                    <a:pt x="100" y="310"/>
                    <a:pt x="154" y="376"/>
                    <a:pt x="236" y="376"/>
                  </a:cubicBezTo>
                  <a:close/>
                  <a:moveTo>
                    <a:pt x="236" y="0"/>
                  </a:moveTo>
                  <a:cubicBezTo>
                    <a:pt x="377" y="0"/>
                    <a:pt x="472" y="106"/>
                    <a:pt x="472" y="232"/>
                  </a:cubicBezTo>
                  <a:cubicBezTo>
                    <a:pt x="472" y="368"/>
                    <a:pt x="366" y="463"/>
                    <a:pt x="236" y="463"/>
                  </a:cubicBezTo>
                  <a:cubicBezTo>
                    <a:pt x="96" y="463"/>
                    <a:pt x="0" y="358"/>
                    <a:pt x="0" y="232"/>
                  </a:cubicBezTo>
                  <a:cubicBezTo>
                    <a:pt x="0" y="100"/>
                    <a:pt x="104" y="0"/>
                    <a:pt x="236" y="0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">
              <a:extLst>
                <a:ext uri="{FF2B5EF4-FFF2-40B4-BE49-F238E27FC236}">
                  <a16:creationId xmlns:a16="http://schemas.microsoft.com/office/drawing/2014/main" id="{A9FA1F06-E1AF-4EA0-A3B0-E7839D48A21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4547" y="6314749"/>
              <a:ext cx="130282" cy="112911"/>
            </a:xfrm>
            <a:custGeom>
              <a:avLst/>
              <a:gdLst>
                <a:gd name="T0" fmla="*/ 96 w 335"/>
                <a:gd name="T1" fmla="*/ 131 h 290"/>
                <a:gd name="T2" fmla="*/ 165 w 335"/>
                <a:gd name="T3" fmla="*/ 87 h 290"/>
                <a:gd name="T4" fmla="*/ 280 w 335"/>
                <a:gd name="T5" fmla="*/ 122 h 290"/>
                <a:gd name="T6" fmla="*/ 335 w 335"/>
                <a:gd name="T7" fmla="*/ 55 h 290"/>
                <a:gd name="T8" fmla="*/ 165 w 335"/>
                <a:gd name="T9" fmla="*/ 0 h 290"/>
                <a:gd name="T10" fmla="*/ 0 w 335"/>
                <a:gd name="T11" fmla="*/ 138 h 290"/>
                <a:gd name="T12" fmla="*/ 250 w 335"/>
                <a:gd name="T13" fmla="*/ 290 h 290"/>
                <a:gd name="T14" fmla="*/ 318 w 335"/>
                <a:gd name="T15" fmla="*/ 222 h 290"/>
                <a:gd name="T16" fmla="*/ 96 w 335"/>
                <a:gd name="T17" fmla="*/ 131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5" h="290">
                  <a:moveTo>
                    <a:pt x="96" y="131"/>
                  </a:moveTo>
                  <a:cubicBezTo>
                    <a:pt x="96" y="100"/>
                    <a:pt x="127" y="87"/>
                    <a:pt x="165" y="87"/>
                  </a:cubicBezTo>
                  <a:cubicBezTo>
                    <a:pt x="204" y="87"/>
                    <a:pt x="251" y="101"/>
                    <a:pt x="280" y="122"/>
                  </a:cubicBezTo>
                  <a:lnTo>
                    <a:pt x="335" y="55"/>
                  </a:lnTo>
                  <a:cubicBezTo>
                    <a:pt x="284" y="19"/>
                    <a:pt x="222" y="0"/>
                    <a:pt x="165" y="0"/>
                  </a:cubicBezTo>
                  <a:cubicBezTo>
                    <a:pt x="76" y="0"/>
                    <a:pt x="0" y="46"/>
                    <a:pt x="0" y="138"/>
                  </a:cubicBezTo>
                  <a:cubicBezTo>
                    <a:pt x="0" y="275"/>
                    <a:pt x="184" y="256"/>
                    <a:pt x="250" y="290"/>
                  </a:cubicBezTo>
                  <a:lnTo>
                    <a:pt x="318" y="222"/>
                  </a:lnTo>
                  <a:cubicBezTo>
                    <a:pt x="238" y="172"/>
                    <a:pt x="96" y="194"/>
                    <a:pt x="96" y="131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8">
              <a:extLst>
                <a:ext uri="{FF2B5EF4-FFF2-40B4-BE49-F238E27FC236}">
                  <a16:creationId xmlns:a16="http://schemas.microsoft.com/office/drawing/2014/main" id="{26FF9852-B935-4486-A5E9-35DE36B070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2375" y="6437430"/>
              <a:ext cx="67312" cy="51027"/>
            </a:xfrm>
            <a:custGeom>
              <a:avLst/>
              <a:gdLst>
                <a:gd name="T0" fmla="*/ 59 w 173"/>
                <a:gd name="T1" fmla="*/ 0 h 128"/>
                <a:gd name="T2" fmla="*/ 0 w 173"/>
                <a:gd name="T3" fmla="*/ 66 h 128"/>
                <a:gd name="T4" fmla="*/ 102 w 173"/>
                <a:gd name="T5" fmla="*/ 128 h 128"/>
                <a:gd name="T6" fmla="*/ 173 w 173"/>
                <a:gd name="T7" fmla="*/ 57 h 128"/>
                <a:gd name="T8" fmla="*/ 59 w 173"/>
                <a:gd name="T9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28">
                  <a:moveTo>
                    <a:pt x="59" y="0"/>
                  </a:moveTo>
                  <a:lnTo>
                    <a:pt x="0" y="66"/>
                  </a:lnTo>
                  <a:cubicBezTo>
                    <a:pt x="33" y="95"/>
                    <a:pt x="68" y="115"/>
                    <a:pt x="102" y="128"/>
                  </a:cubicBezTo>
                  <a:lnTo>
                    <a:pt x="173" y="57"/>
                  </a:lnTo>
                  <a:cubicBezTo>
                    <a:pt x="136" y="52"/>
                    <a:pt x="95" y="35"/>
                    <a:pt x="59" y="0"/>
                  </a:cubicBezTo>
                  <a:close/>
                </a:path>
              </a:pathLst>
            </a:custGeom>
            <a:solidFill>
              <a:srgbClr val="FFFFFF">
                <a:alpha val="5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9">
              <a:extLst>
                <a:ext uri="{FF2B5EF4-FFF2-40B4-BE49-F238E27FC236}">
                  <a16:creationId xmlns:a16="http://schemas.microsoft.com/office/drawing/2014/main" id="{7FC3CC33-9CF7-4020-83F2-646D56EA7F3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1630" y="6449373"/>
              <a:ext cx="118340" cy="136796"/>
            </a:xfrm>
            <a:custGeom>
              <a:avLst/>
              <a:gdLst>
                <a:gd name="T0" fmla="*/ 304 w 304"/>
                <a:gd name="T1" fmla="*/ 0 h 350"/>
                <a:gd name="T2" fmla="*/ 304 w 304"/>
                <a:gd name="T3" fmla="*/ 27 h 350"/>
                <a:gd name="T4" fmla="*/ 166 w 304"/>
                <a:gd name="T5" fmla="*/ 27 h 350"/>
                <a:gd name="T6" fmla="*/ 166 w 304"/>
                <a:gd name="T7" fmla="*/ 350 h 350"/>
                <a:gd name="T8" fmla="*/ 137 w 304"/>
                <a:gd name="T9" fmla="*/ 350 h 350"/>
                <a:gd name="T10" fmla="*/ 137 w 304"/>
                <a:gd name="T11" fmla="*/ 27 h 350"/>
                <a:gd name="T12" fmla="*/ 0 w 304"/>
                <a:gd name="T13" fmla="*/ 27 h 350"/>
                <a:gd name="T14" fmla="*/ 0 w 304"/>
                <a:gd name="T15" fmla="*/ 0 h 350"/>
                <a:gd name="T16" fmla="*/ 304 w 304"/>
                <a:gd name="T1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4" h="350">
                  <a:moveTo>
                    <a:pt x="304" y="0"/>
                  </a:moveTo>
                  <a:lnTo>
                    <a:pt x="304" y="27"/>
                  </a:lnTo>
                  <a:lnTo>
                    <a:pt x="166" y="27"/>
                  </a:lnTo>
                  <a:lnTo>
                    <a:pt x="166" y="350"/>
                  </a:lnTo>
                  <a:lnTo>
                    <a:pt x="137" y="350"/>
                  </a:lnTo>
                  <a:lnTo>
                    <a:pt x="137" y="27"/>
                  </a:lnTo>
                  <a:lnTo>
                    <a:pt x="0" y="27"/>
                  </a:lnTo>
                  <a:lnTo>
                    <a:pt x="0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0">
              <a:extLst>
                <a:ext uri="{FF2B5EF4-FFF2-40B4-BE49-F238E27FC236}">
                  <a16:creationId xmlns:a16="http://schemas.microsoft.com/office/drawing/2014/main" id="{9252CE90-67E2-4C02-8F8F-98B082A405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1912" y="6449373"/>
              <a:ext cx="87941" cy="136796"/>
            </a:xfrm>
            <a:custGeom>
              <a:avLst/>
              <a:gdLst>
                <a:gd name="T0" fmla="*/ 225 w 225"/>
                <a:gd name="T1" fmla="*/ 0 h 350"/>
                <a:gd name="T2" fmla="*/ 225 w 225"/>
                <a:gd name="T3" fmla="*/ 27 h 350"/>
                <a:gd name="T4" fmla="*/ 29 w 225"/>
                <a:gd name="T5" fmla="*/ 27 h 350"/>
                <a:gd name="T6" fmla="*/ 29 w 225"/>
                <a:gd name="T7" fmla="*/ 145 h 350"/>
                <a:gd name="T8" fmla="*/ 180 w 225"/>
                <a:gd name="T9" fmla="*/ 145 h 350"/>
                <a:gd name="T10" fmla="*/ 180 w 225"/>
                <a:gd name="T11" fmla="*/ 172 h 350"/>
                <a:gd name="T12" fmla="*/ 29 w 225"/>
                <a:gd name="T13" fmla="*/ 172 h 350"/>
                <a:gd name="T14" fmla="*/ 29 w 225"/>
                <a:gd name="T15" fmla="*/ 322 h 350"/>
                <a:gd name="T16" fmla="*/ 225 w 225"/>
                <a:gd name="T17" fmla="*/ 322 h 350"/>
                <a:gd name="T18" fmla="*/ 225 w 225"/>
                <a:gd name="T19" fmla="*/ 350 h 350"/>
                <a:gd name="T20" fmla="*/ 0 w 225"/>
                <a:gd name="T21" fmla="*/ 350 h 350"/>
                <a:gd name="T22" fmla="*/ 0 w 225"/>
                <a:gd name="T23" fmla="*/ 0 h 350"/>
                <a:gd name="T24" fmla="*/ 225 w 225"/>
                <a:gd name="T25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5" h="350">
                  <a:moveTo>
                    <a:pt x="225" y="0"/>
                  </a:moveTo>
                  <a:lnTo>
                    <a:pt x="225" y="27"/>
                  </a:lnTo>
                  <a:lnTo>
                    <a:pt x="29" y="27"/>
                  </a:lnTo>
                  <a:lnTo>
                    <a:pt x="29" y="145"/>
                  </a:lnTo>
                  <a:lnTo>
                    <a:pt x="180" y="145"/>
                  </a:lnTo>
                  <a:lnTo>
                    <a:pt x="180" y="172"/>
                  </a:lnTo>
                  <a:lnTo>
                    <a:pt x="29" y="172"/>
                  </a:lnTo>
                  <a:lnTo>
                    <a:pt x="29" y="322"/>
                  </a:lnTo>
                  <a:lnTo>
                    <a:pt x="225" y="322"/>
                  </a:lnTo>
                  <a:lnTo>
                    <a:pt x="225" y="350"/>
                  </a:lnTo>
                  <a:lnTo>
                    <a:pt x="0" y="350"/>
                  </a:lnTo>
                  <a:lnTo>
                    <a:pt x="0" y="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1">
              <a:extLst>
                <a:ext uri="{FF2B5EF4-FFF2-40B4-BE49-F238E27FC236}">
                  <a16:creationId xmlns:a16="http://schemas.microsoft.com/office/drawing/2014/main" id="{5891C498-17C2-430D-AD6E-2619C8C4D8A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6137" y="6449373"/>
              <a:ext cx="130282" cy="136796"/>
            </a:xfrm>
            <a:custGeom>
              <a:avLst/>
              <a:gdLst>
                <a:gd name="T0" fmla="*/ 336 w 336"/>
                <a:gd name="T1" fmla="*/ 0 h 350"/>
                <a:gd name="T2" fmla="*/ 336 w 336"/>
                <a:gd name="T3" fmla="*/ 350 h 350"/>
                <a:gd name="T4" fmla="*/ 307 w 336"/>
                <a:gd name="T5" fmla="*/ 350 h 350"/>
                <a:gd name="T6" fmla="*/ 307 w 336"/>
                <a:gd name="T7" fmla="*/ 51 h 350"/>
                <a:gd name="T8" fmla="*/ 168 w 336"/>
                <a:gd name="T9" fmla="*/ 237 h 350"/>
                <a:gd name="T10" fmla="*/ 28 w 336"/>
                <a:gd name="T11" fmla="*/ 51 h 350"/>
                <a:gd name="T12" fmla="*/ 28 w 336"/>
                <a:gd name="T13" fmla="*/ 350 h 350"/>
                <a:gd name="T14" fmla="*/ 0 w 336"/>
                <a:gd name="T15" fmla="*/ 350 h 350"/>
                <a:gd name="T16" fmla="*/ 0 w 336"/>
                <a:gd name="T17" fmla="*/ 0 h 350"/>
                <a:gd name="T18" fmla="*/ 19 w 336"/>
                <a:gd name="T19" fmla="*/ 0 h 350"/>
                <a:gd name="T20" fmla="*/ 168 w 336"/>
                <a:gd name="T21" fmla="*/ 197 h 350"/>
                <a:gd name="T22" fmla="*/ 316 w 336"/>
                <a:gd name="T23" fmla="*/ 0 h 350"/>
                <a:gd name="T24" fmla="*/ 336 w 336"/>
                <a:gd name="T25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6" h="350">
                  <a:moveTo>
                    <a:pt x="336" y="0"/>
                  </a:moveTo>
                  <a:lnTo>
                    <a:pt x="336" y="350"/>
                  </a:lnTo>
                  <a:lnTo>
                    <a:pt x="307" y="350"/>
                  </a:lnTo>
                  <a:lnTo>
                    <a:pt x="307" y="51"/>
                  </a:lnTo>
                  <a:lnTo>
                    <a:pt x="168" y="237"/>
                  </a:lnTo>
                  <a:lnTo>
                    <a:pt x="28" y="51"/>
                  </a:lnTo>
                  <a:lnTo>
                    <a:pt x="28" y="350"/>
                  </a:lnTo>
                  <a:lnTo>
                    <a:pt x="0" y="350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68" y="197"/>
                  </a:lnTo>
                  <a:lnTo>
                    <a:pt x="316" y="0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2">
              <a:extLst>
                <a:ext uri="{FF2B5EF4-FFF2-40B4-BE49-F238E27FC236}">
                  <a16:creationId xmlns:a16="http://schemas.microsoft.com/office/drawing/2014/main" id="{CFD73FD1-4B54-47BF-B315-28515A0EE9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19218" y="6449373"/>
              <a:ext cx="94455" cy="136796"/>
            </a:xfrm>
            <a:custGeom>
              <a:avLst/>
              <a:gdLst>
                <a:gd name="T0" fmla="*/ 142 w 240"/>
                <a:gd name="T1" fmla="*/ 161 h 350"/>
                <a:gd name="T2" fmla="*/ 211 w 240"/>
                <a:gd name="T3" fmla="*/ 94 h 350"/>
                <a:gd name="T4" fmla="*/ 142 w 240"/>
                <a:gd name="T5" fmla="*/ 27 h 350"/>
                <a:gd name="T6" fmla="*/ 29 w 240"/>
                <a:gd name="T7" fmla="*/ 27 h 350"/>
                <a:gd name="T8" fmla="*/ 29 w 240"/>
                <a:gd name="T9" fmla="*/ 161 h 350"/>
                <a:gd name="T10" fmla="*/ 142 w 240"/>
                <a:gd name="T11" fmla="*/ 161 h 350"/>
                <a:gd name="T12" fmla="*/ 145 w 240"/>
                <a:gd name="T13" fmla="*/ 0 h 350"/>
                <a:gd name="T14" fmla="*/ 240 w 240"/>
                <a:gd name="T15" fmla="*/ 94 h 350"/>
                <a:gd name="T16" fmla="*/ 145 w 240"/>
                <a:gd name="T17" fmla="*/ 188 h 350"/>
                <a:gd name="T18" fmla="*/ 29 w 240"/>
                <a:gd name="T19" fmla="*/ 188 h 350"/>
                <a:gd name="T20" fmla="*/ 29 w 240"/>
                <a:gd name="T21" fmla="*/ 350 h 350"/>
                <a:gd name="T22" fmla="*/ 0 w 240"/>
                <a:gd name="T23" fmla="*/ 350 h 350"/>
                <a:gd name="T24" fmla="*/ 0 w 240"/>
                <a:gd name="T25" fmla="*/ 0 h 350"/>
                <a:gd name="T26" fmla="*/ 145 w 240"/>
                <a:gd name="T2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0" h="350">
                  <a:moveTo>
                    <a:pt x="142" y="161"/>
                  </a:moveTo>
                  <a:cubicBezTo>
                    <a:pt x="177" y="161"/>
                    <a:pt x="211" y="133"/>
                    <a:pt x="211" y="94"/>
                  </a:cubicBezTo>
                  <a:cubicBezTo>
                    <a:pt x="211" y="59"/>
                    <a:pt x="181" y="27"/>
                    <a:pt x="142" y="27"/>
                  </a:cubicBezTo>
                  <a:lnTo>
                    <a:pt x="29" y="27"/>
                  </a:lnTo>
                  <a:lnTo>
                    <a:pt x="29" y="161"/>
                  </a:lnTo>
                  <a:lnTo>
                    <a:pt x="142" y="161"/>
                  </a:lnTo>
                  <a:close/>
                  <a:moveTo>
                    <a:pt x="145" y="0"/>
                  </a:moveTo>
                  <a:cubicBezTo>
                    <a:pt x="196" y="0"/>
                    <a:pt x="240" y="39"/>
                    <a:pt x="240" y="94"/>
                  </a:cubicBezTo>
                  <a:cubicBezTo>
                    <a:pt x="240" y="145"/>
                    <a:pt x="198" y="188"/>
                    <a:pt x="145" y="188"/>
                  </a:cubicBezTo>
                  <a:lnTo>
                    <a:pt x="29" y="188"/>
                  </a:lnTo>
                  <a:lnTo>
                    <a:pt x="29" y="350"/>
                  </a:lnTo>
                  <a:lnTo>
                    <a:pt x="0" y="350"/>
                  </a:lnTo>
                  <a:lnTo>
                    <a:pt x="0" y="0"/>
                  </a:lnTo>
                  <a:lnTo>
                    <a:pt x="145" y="0"/>
                  </a:ln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3">
              <a:extLst>
                <a:ext uri="{FF2B5EF4-FFF2-40B4-BE49-F238E27FC236}">
                  <a16:creationId xmlns:a16="http://schemas.microsoft.com/office/drawing/2014/main" id="{9600BDDF-B9CF-4569-AC84-98C30E110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8872" y="6449373"/>
              <a:ext cx="86855" cy="136796"/>
            </a:xfrm>
            <a:custGeom>
              <a:avLst/>
              <a:gdLst>
                <a:gd name="T0" fmla="*/ 29 w 224"/>
                <a:gd name="T1" fmla="*/ 0 h 350"/>
                <a:gd name="T2" fmla="*/ 29 w 224"/>
                <a:gd name="T3" fmla="*/ 322 h 350"/>
                <a:gd name="T4" fmla="*/ 224 w 224"/>
                <a:gd name="T5" fmla="*/ 322 h 350"/>
                <a:gd name="T6" fmla="*/ 224 w 224"/>
                <a:gd name="T7" fmla="*/ 350 h 350"/>
                <a:gd name="T8" fmla="*/ 0 w 224"/>
                <a:gd name="T9" fmla="*/ 350 h 350"/>
                <a:gd name="T10" fmla="*/ 0 w 224"/>
                <a:gd name="T11" fmla="*/ 0 h 350"/>
                <a:gd name="T12" fmla="*/ 29 w 224"/>
                <a:gd name="T13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4" h="350">
                  <a:moveTo>
                    <a:pt x="29" y="0"/>
                  </a:moveTo>
                  <a:lnTo>
                    <a:pt x="29" y="322"/>
                  </a:lnTo>
                  <a:lnTo>
                    <a:pt x="224" y="322"/>
                  </a:lnTo>
                  <a:lnTo>
                    <a:pt x="224" y="350"/>
                  </a:lnTo>
                  <a:lnTo>
                    <a:pt x="0" y="350"/>
                  </a:lnTo>
                  <a:lnTo>
                    <a:pt x="0" y="0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4">
              <a:extLst>
                <a:ext uri="{FF2B5EF4-FFF2-40B4-BE49-F238E27FC236}">
                  <a16:creationId xmlns:a16="http://schemas.microsoft.com/office/drawing/2014/main" id="{0FCE94FB-D4FE-4E3C-98C9-A3D00A70158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24412" y="6449373"/>
              <a:ext cx="120511" cy="136796"/>
            </a:xfrm>
            <a:custGeom>
              <a:avLst/>
              <a:gdLst>
                <a:gd name="T0" fmla="*/ 70 w 310"/>
                <a:gd name="T1" fmla="*/ 251 h 351"/>
                <a:gd name="T2" fmla="*/ 241 w 310"/>
                <a:gd name="T3" fmla="*/ 251 h 351"/>
                <a:gd name="T4" fmla="*/ 155 w 310"/>
                <a:gd name="T5" fmla="*/ 36 h 351"/>
                <a:gd name="T6" fmla="*/ 70 w 310"/>
                <a:gd name="T7" fmla="*/ 251 h 351"/>
                <a:gd name="T8" fmla="*/ 170 w 310"/>
                <a:gd name="T9" fmla="*/ 0 h 351"/>
                <a:gd name="T10" fmla="*/ 310 w 310"/>
                <a:gd name="T11" fmla="*/ 351 h 351"/>
                <a:gd name="T12" fmla="*/ 281 w 310"/>
                <a:gd name="T13" fmla="*/ 351 h 351"/>
                <a:gd name="T14" fmla="*/ 252 w 310"/>
                <a:gd name="T15" fmla="*/ 278 h 351"/>
                <a:gd name="T16" fmla="*/ 59 w 310"/>
                <a:gd name="T17" fmla="*/ 278 h 351"/>
                <a:gd name="T18" fmla="*/ 30 w 310"/>
                <a:gd name="T19" fmla="*/ 351 h 351"/>
                <a:gd name="T20" fmla="*/ 0 w 310"/>
                <a:gd name="T21" fmla="*/ 351 h 351"/>
                <a:gd name="T22" fmla="*/ 140 w 310"/>
                <a:gd name="T23" fmla="*/ 0 h 351"/>
                <a:gd name="T24" fmla="*/ 170 w 310"/>
                <a:gd name="T25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10" h="351">
                  <a:moveTo>
                    <a:pt x="70" y="251"/>
                  </a:moveTo>
                  <a:lnTo>
                    <a:pt x="241" y="251"/>
                  </a:lnTo>
                  <a:lnTo>
                    <a:pt x="155" y="36"/>
                  </a:lnTo>
                  <a:lnTo>
                    <a:pt x="70" y="251"/>
                  </a:lnTo>
                  <a:close/>
                  <a:moveTo>
                    <a:pt x="170" y="0"/>
                  </a:moveTo>
                  <a:lnTo>
                    <a:pt x="310" y="351"/>
                  </a:lnTo>
                  <a:lnTo>
                    <a:pt x="281" y="351"/>
                  </a:lnTo>
                  <a:lnTo>
                    <a:pt x="252" y="278"/>
                  </a:lnTo>
                  <a:lnTo>
                    <a:pt x="59" y="278"/>
                  </a:lnTo>
                  <a:lnTo>
                    <a:pt x="30" y="351"/>
                  </a:lnTo>
                  <a:lnTo>
                    <a:pt x="0" y="351"/>
                  </a:lnTo>
                  <a:lnTo>
                    <a:pt x="140" y="0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5">
              <a:extLst>
                <a:ext uri="{FF2B5EF4-FFF2-40B4-BE49-F238E27FC236}">
                  <a16:creationId xmlns:a16="http://schemas.microsoft.com/office/drawing/2014/main" id="{2FB5A85E-6272-4D10-9996-8C600614A710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9952" y="6449373"/>
              <a:ext cx="119425" cy="136796"/>
            </a:xfrm>
            <a:custGeom>
              <a:avLst/>
              <a:gdLst>
                <a:gd name="T0" fmla="*/ 304 w 304"/>
                <a:gd name="T1" fmla="*/ 0 h 350"/>
                <a:gd name="T2" fmla="*/ 304 w 304"/>
                <a:gd name="T3" fmla="*/ 27 h 350"/>
                <a:gd name="T4" fmla="*/ 167 w 304"/>
                <a:gd name="T5" fmla="*/ 27 h 350"/>
                <a:gd name="T6" fmla="*/ 167 w 304"/>
                <a:gd name="T7" fmla="*/ 350 h 350"/>
                <a:gd name="T8" fmla="*/ 138 w 304"/>
                <a:gd name="T9" fmla="*/ 350 h 350"/>
                <a:gd name="T10" fmla="*/ 138 w 304"/>
                <a:gd name="T11" fmla="*/ 27 h 350"/>
                <a:gd name="T12" fmla="*/ 0 w 304"/>
                <a:gd name="T13" fmla="*/ 27 h 350"/>
                <a:gd name="T14" fmla="*/ 0 w 304"/>
                <a:gd name="T15" fmla="*/ 0 h 350"/>
                <a:gd name="T16" fmla="*/ 304 w 304"/>
                <a:gd name="T1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4" h="350">
                  <a:moveTo>
                    <a:pt x="304" y="0"/>
                  </a:moveTo>
                  <a:lnTo>
                    <a:pt x="304" y="27"/>
                  </a:lnTo>
                  <a:lnTo>
                    <a:pt x="167" y="27"/>
                  </a:lnTo>
                  <a:lnTo>
                    <a:pt x="167" y="350"/>
                  </a:lnTo>
                  <a:lnTo>
                    <a:pt x="138" y="350"/>
                  </a:lnTo>
                  <a:lnTo>
                    <a:pt x="138" y="27"/>
                  </a:lnTo>
                  <a:lnTo>
                    <a:pt x="0" y="27"/>
                  </a:lnTo>
                  <a:lnTo>
                    <a:pt x="0" y="0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8EC62458-5E28-4914-AB7C-C4D3F25580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4576" y="6449373"/>
              <a:ext cx="87941" cy="136796"/>
            </a:xfrm>
            <a:custGeom>
              <a:avLst/>
              <a:gdLst>
                <a:gd name="T0" fmla="*/ 225 w 225"/>
                <a:gd name="T1" fmla="*/ 0 h 350"/>
                <a:gd name="T2" fmla="*/ 225 w 225"/>
                <a:gd name="T3" fmla="*/ 27 h 350"/>
                <a:gd name="T4" fmla="*/ 29 w 225"/>
                <a:gd name="T5" fmla="*/ 27 h 350"/>
                <a:gd name="T6" fmla="*/ 29 w 225"/>
                <a:gd name="T7" fmla="*/ 145 h 350"/>
                <a:gd name="T8" fmla="*/ 180 w 225"/>
                <a:gd name="T9" fmla="*/ 145 h 350"/>
                <a:gd name="T10" fmla="*/ 180 w 225"/>
                <a:gd name="T11" fmla="*/ 172 h 350"/>
                <a:gd name="T12" fmla="*/ 29 w 225"/>
                <a:gd name="T13" fmla="*/ 172 h 350"/>
                <a:gd name="T14" fmla="*/ 29 w 225"/>
                <a:gd name="T15" fmla="*/ 322 h 350"/>
                <a:gd name="T16" fmla="*/ 225 w 225"/>
                <a:gd name="T17" fmla="*/ 322 h 350"/>
                <a:gd name="T18" fmla="*/ 225 w 225"/>
                <a:gd name="T19" fmla="*/ 350 h 350"/>
                <a:gd name="T20" fmla="*/ 0 w 225"/>
                <a:gd name="T21" fmla="*/ 350 h 350"/>
                <a:gd name="T22" fmla="*/ 0 w 225"/>
                <a:gd name="T23" fmla="*/ 0 h 350"/>
                <a:gd name="T24" fmla="*/ 225 w 225"/>
                <a:gd name="T25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5" h="350">
                  <a:moveTo>
                    <a:pt x="225" y="0"/>
                  </a:moveTo>
                  <a:lnTo>
                    <a:pt x="225" y="27"/>
                  </a:lnTo>
                  <a:lnTo>
                    <a:pt x="29" y="27"/>
                  </a:lnTo>
                  <a:lnTo>
                    <a:pt x="29" y="145"/>
                  </a:lnTo>
                  <a:lnTo>
                    <a:pt x="180" y="145"/>
                  </a:lnTo>
                  <a:lnTo>
                    <a:pt x="180" y="172"/>
                  </a:lnTo>
                  <a:lnTo>
                    <a:pt x="29" y="172"/>
                  </a:lnTo>
                  <a:lnTo>
                    <a:pt x="29" y="322"/>
                  </a:lnTo>
                  <a:lnTo>
                    <a:pt x="225" y="322"/>
                  </a:lnTo>
                  <a:lnTo>
                    <a:pt x="225" y="350"/>
                  </a:lnTo>
                  <a:lnTo>
                    <a:pt x="0" y="350"/>
                  </a:lnTo>
                  <a:lnTo>
                    <a:pt x="0" y="0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7">
              <a:extLst>
                <a:ext uri="{FF2B5EF4-FFF2-40B4-BE49-F238E27FC236}">
                  <a16:creationId xmlns:a16="http://schemas.microsoft.com/office/drawing/2014/main" id="{FB1BC0AE-5CC4-4D3C-B4A0-049FE5BFE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3374" y="6449373"/>
              <a:ext cx="109654" cy="136796"/>
            </a:xfrm>
            <a:custGeom>
              <a:avLst/>
              <a:gdLst>
                <a:gd name="T0" fmla="*/ 18 w 283"/>
                <a:gd name="T1" fmla="*/ 269 h 351"/>
                <a:gd name="T2" fmla="*/ 148 w 283"/>
                <a:gd name="T3" fmla="*/ 323 h 351"/>
                <a:gd name="T4" fmla="*/ 254 w 283"/>
                <a:gd name="T5" fmla="*/ 249 h 351"/>
                <a:gd name="T6" fmla="*/ 6 w 283"/>
                <a:gd name="T7" fmla="*/ 99 h 351"/>
                <a:gd name="T8" fmla="*/ 129 w 283"/>
                <a:gd name="T9" fmla="*/ 0 h 351"/>
                <a:gd name="T10" fmla="*/ 258 w 283"/>
                <a:gd name="T11" fmla="*/ 42 h 351"/>
                <a:gd name="T12" fmla="*/ 241 w 283"/>
                <a:gd name="T13" fmla="*/ 64 h 351"/>
                <a:gd name="T14" fmla="*/ 130 w 283"/>
                <a:gd name="T15" fmla="*/ 27 h 351"/>
                <a:gd name="T16" fmla="*/ 35 w 283"/>
                <a:gd name="T17" fmla="*/ 98 h 351"/>
                <a:gd name="T18" fmla="*/ 283 w 283"/>
                <a:gd name="T19" fmla="*/ 249 h 351"/>
                <a:gd name="T20" fmla="*/ 148 w 283"/>
                <a:gd name="T21" fmla="*/ 351 h 351"/>
                <a:gd name="T22" fmla="*/ 0 w 283"/>
                <a:gd name="T23" fmla="*/ 289 h 351"/>
                <a:gd name="T24" fmla="*/ 18 w 283"/>
                <a:gd name="T25" fmla="*/ 269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3" h="351">
                  <a:moveTo>
                    <a:pt x="18" y="269"/>
                  </a:moveTo>
                  <a:cubicBezTo>
                    <a:pt x="61" y="308"/>
                    <a:pt x="108" y="323"/>
                    <a:pt x="148" y="323"/>
                  </a:cubicBezTo>
                  <a:cubicBezTo>
                    <a:pt x="208" y="323"/>
                    <a:pt x="254" y="292"/>
                    <a:pt x="254" y="249"/>
                  </a:cubicBezTo>
                  <a:cubicBezTo>
                    <a:pt x="254" y="151"/>
                    <a:pt x="6" y="226"/>
                    <a:pt x="6" y="99"/>
                  </a:cubicBezTo>
                  <a:cubicBezTo>
                    <a:pt x="6" y="33"/>
                    <a:pt x="61" y="1"/>
                    <a:pt x="129" y="0"/>
                  </a:cubicBezTo>
                  <a:cubicBezTo>
                    <a:pt x="171" y="0"/>
                    <a:pt x="218" y="14"/>
                    <a:pt x="258" y="42"/>
                  </a:cubicBezTo>
                  <a:lnTo>
                    <a:pt x="241" y="64"/>
                  </a:lnTo>
                  <a:cubicBezTo>
                    <a:pt x="207" y="39"/>
                    <a:pt x="166" y="27"/>
                    <a:pt x="130" y="27"/>
                  </a:cubicBezTo>
                  <a:cubicBezTo>
                    <a:pt x="76" y="27"/>
                    <a:pt x="35" y="50"/>
                    <a:pt x="35" y="98"/>
                  </a:cubicBezTo>
                  <a:cubicBezTo>
                    <a:pt x="35" y="196"/>
                    <a:pt x="283" y="120"/>
                    <a:pt x="283" y="249"/>
                  </a:cubicBezTo>
                  <a:cubicBezTo>
                    <a:pt x="283" y="308"/>
                    <a:pt x="224" y="351"/>
                    <a:pt x="148" y="351"/>
                  </a:cubicBezTo>
                  <a:cubicBezTo>
                    <a:pt x="102" y="350"/>
                    <a:pt x="49" y="333"/>
                    <a:pt x="0" y="289"/>
                  </a:cubicBezTo>
                  <a:lnTo>
                    <a:pt x="18" y="269"/>
                  </a:lnTo>
                  <a:close/>
                </a:path>
              </a:pathLst>
            </a:custGeom>
            <a:solidFill>
              <a:srgbClr val="FFFFFF">
                <a:alpha val="30196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8">
              <a:extLst>
                <a:ext uri="{FF2B5EF4-FFF2-40B4-BE49-F238E27FC236}">
                  <a16:creationId xmlns:a16="http://schemas.microsoft.com/office/drawing/2014/main" id="{E39C767C-7E99-4444-8126-525583DF61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4552" y="6309320"/>
              <a:ext cx="80340" cy="93369"/>
            </a:xfrm>
            <a:custGeom>
              <a:avLst/>
              <a:gdLst>
                <a:gd name="T0" fmla="*/ 206 w 206"/>
                <a:gd name="T1" fmla="*/ 0 h 238"/>
                <a:gd name="T2" fmla="*/ 0 w 206"/>
                <a:gd name="T3" fmla="*/ 119 h 238"/>
                <a:gd name="T4" fmla="*/ 206 w 206"/>
                <a:gd name="T5" fmla="*/ 238 h 238"/>
                <a:gd name="T6" fmla="*/ 206 w 206"/>
                <a:gd name="T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6" h="238">
                  <a:moveTo>
                    <a:pt x="206" y="0"/>
                  </a:moveTo>
                  <a:lnTo>
                    <a:pt x="0" y="119"/>
                  </a:lnTo>
                  <a:lnTo>
                    <a:pt x="206" y="238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7EC2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9">
              <a:extLst>
                <a:ext uri="{FF2B5EF4-FFF2-40B4-BE49-F238E27FC236}">
                  <a16:creationId xmlns:a16="http://schemas.microsoft.com/office/drawing/2014/main" id="{E7551740-1C2D-4D8B-80B4-9EB90955E4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4552" y="6413545"/>
              <a:ext cx="80340" cy="92283"/>
            </a:xfrm>
            <a:custGeom>
              <a:avLst/>
              <a:gdLst>
                <a:gd name="T0" fmla="*/ 0 w 206"/>
                <a:gd name="T1" fmla="*/ 119 h 238"/>
                <a:gd name="T2" fmla="*/ 206 w 206"/>
                <a:gd name="T3" fmla="*/ 238 h 238"/>
                <a:gd name="T4" fmla="*/ 206 w 206"/>
                <a:gd name="T5" fmla="*/ 0 h 238"/>
                <a:gd name="T6" fmla="*/ 0 w 206"/>
                <a:gd name="T7" fmla="*/ 119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6" h="238">
                  <a:moveTo>
                    <a:pt x="0" y="119"/>
                  </a:moveTo>
                  <a:lnTo>
                    <a:pt x="206" y="238"/>
                  </a:lnTo>
                  <a:lnTo>
                    <a:pt x="206" y="0"/>
                  </a:lnTo>
                  <a:lnTo>
                    <a:pt x="0" y="119"/>
                  </a:lnTo>
                  <a:close/>
                </a:path>
              </a:pathLst>
            </a:custGeom>
            <a:solidFill>
              <a:srgbClr val="EE2D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20">
              <a:extLst>
                <a:ext uri="{FF2B5EF4-FFF2-40B4-BE49-F238E27FC236}">
                  <a16:creationId xmlns:a16="http://schemas.microsoft.com/office/drawing/2014/main" id="{DEADC6F3-2632-44C8-AD27-15E6D8693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1295" y="6361433"/>
              <a:ext cx="80340" cy="93369"/>
            </a:xfrm>
            <a:custGeom>
              <a:avLst/>
              <a:gdLst>
                <a:gd name="T0" fmla="*/ 0 w 206"/>
                <a:gd name="T1" fmla="*/ 0 h 238"/>
                <a:gd name="T2" fmla="*/ 0 w 206"/>
                <a:gd name="T3" fmla="*/ 238 h 238"/>
                <a:gd name="T4" fmla="*/ 206 w 206"/>
                <a:gd name="T5" fmla="*/ 119 h 238"/>
                <a:gd name="T6" fmla="*/ 0 w 206"/>
                <a:gd name="T7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6" h="238">
                  <a:moveTo>
                    <a:pt x="0" y="0"/>
                  </a:moveTo>
                  <a:lnTo>
                    <a:pt x="0" y="238"/>
                  </a:lnTo>
                  <a:lnTo>
                    <a:pt x="206" y="1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BB0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1">
              <a:extLst>
                <a:ext uri="{FF2B5EF4-FFF2-40B4-BE49-F238E27FC236}">
                  <a16:creationId xmlns:a16="http://schemas.microsoft.com/office/drawing/2014/main" id="{00DBB2FD-9617-4461-A8E8-871ACA16DD3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1407" y="6309320"/>
              <a:ext cx="80340" cy="93369"/>
            </a:xfrm>
            <a:custGeom>
              <a:avLst/>
              <a:gdLst>
                <a:gd name="T0" fmla="*/ 207 w 207"/>
                <a:gd name="T1" fmla="*/ 119 h 238"/>
                <a:gd name="T2" fmla="*/ 0 w 207"/>
                <a:gd name="T3" fmla="*/ 0 h 238"/>
                <a:gd name="T4" fmla="*/ 0 w 207"/>
                <a:gd name="T5" fmla="*/ 238 h 238"/>
                <a:gd name="T6" fmla="*/ 207 w 207"/>
                <a:gd name="T7" fmla="*/ 119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" h="238">
                  <a:moveTo>
                    <a:pt x="207" y="119"/>
                  </a:moveTo>
                  <a:lnTo>
                    <a:pt x="0" y="0"/>
                  </a:lnTo>
                  <a:lnTo>
                    <a:pt x="0" y="238"/>
                  </a:lnTo>
                  <a:lnTo>
                    <a:pt x="207" y="119"/>
                  </a:lnTo>
                  <a:close/>
                </a:path>
              </a:pathLst>
            </a:custGeom>
            <a:solidFill>
              <a:srgbClr val="56A4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2">
              <a:extLst>
                <a:ext uri="{FF2B5EF4-FFF2-40B4-BE49-F238E27FC236}">
                  <a16:creationId xmlns:a16="http://schemas.microsoft.com/office/drawing/2014/main" id="{FFD8C69F-B8E1-4720-844B-0B754E33FB3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1407" y="6413545"/>
              <a:ext cx="80340" cy="92283"/>
            </a:xfrm>
            <a:custGeom>
              <a:avLst/>
              <a:gdLst>
                <a:gd name="T0" fmla="*/ 0 w 207"/>
                <a:gd name="T1" fmla="*/ 237 h 237"/>
                <a:gd name="T2" fmla="*/ 207 w 207"/>
                <a:gd name="T3" fmla="*/ 118 h 237"/>
                <a:gd name="T4" fmla="*/ 0 w 207"/>
                <a:gd name="T5" fmla="*/ 0 h 237"/>
                <a:gd name="T6" fmla="*/ 0 w 207"/>
                <a:gd name="T7" fmla="*/ 237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7" h="237">
                  <a:moveTo>
                    <a:pt x="0" y="237"/>
                  </a:moveTo>
                  <a:lnTo>
                    <a:pt x="207" y="118"/>
                  </a:lnTo>
                  <a:lnTo>
                    <a:pt x="0" y="0"/>
                  </a:lnTo>
                  <a:lnTo>
                    <a:pt x="0" y="237"/>
                  </a:lnTo>
                  <a:close/>
                </a:path>
              </a:pathLst>
            </a:custGeom>
            <a:solidFill>
              <a:srgbClr val="663C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5" name="부제목 3">
            <a:extLst>
              <a:ext uri="{FF2B5EF4-FFF2-40B4-BE49-F238E27FC236}">
                <a16:creationId xmlns:a16="http://schemas.microsoft.com/office/drawing/2014/main" id="{14948A6B-895A-497F-B483-932FEC6D1641}"/>
              </a:ext>
            </a:extLst>
          </p:cNvPr>
          <p:cNvSpPr txBox="1">
            <a:spLocks/>
          </p:cNvSpPr>
          <p:nvPr userDrawn="1"/>
        </p:nvSpPr>
        <p:spPr>
          <a:xfrm>
            <a:off x="2087301" y="2474860"/>
            <a:ext cx="8017398" cy="237758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ko-KR" sz="1050" b="1" i="1" spc="400" dirty="0">
                <a:solidFill>
                  <a:schemeClr val="bg1">
                    <a:alpha val="60000"/>
                  </a:schemeClr>
                </a:solidFill>
                <a:latin typeface="+mj-lt"/>
              </a:rPr>
              <a:t>PRESENTATION TEMPLATE</a:t>
            </a:r>
            <a:endParaRPr lang="ko-KR" altLang="en-US" sz="1050" b="1" i="1" spc="400" dirty="0">
              <a:solidFill>
                <a:schemeClr val="bg1">
                  <a:alpha val="60000"/>
                </a:schemeClr>
              </a:solidFill>
              <a:latin typeface="+mj-lt"/>
            </a:endParaRPr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803882F4-B9DB-493E-8E25-EE83A5A032B0}"/>
              </a:ext>
            </a:extLst>
          </p:cNvPr>
          <p:cNvSpPr/>
          <p:nvPr userDrawn="1"/>
        </p:nvSpPr>
        <p:spPr>
          <a:xfrm>
            <a:off x="1713054" y="1082731"/>
            <a:ext cx="8765892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br>
              <a:rPr lang="en-US" altLang="ko-KR" sz="1400" dirty="0">
                <a:latin typeface="Vollkorn Black" panose="00000A00000000000000" pitchFamily="2" charset="0"/>
                <a:ea typeface="Vollkorn Black" panose="00000A00000000000000" pitchFamily="2" charset="0"/>
              </a:rPr>
            </a:br>
            <a:r>
              <a:rPr lang="en-US" altLang="ko-KR" sz="8000" dirty="0">
                <a:solidFill>
                  <a:srgbClr val="7BB47D"/>
                </a:solidFill>
                <a:latin typeface="Vollkorn Black" panose="00000A00000000000000" pitchFamily="2" charset="0"/>
                <a:ea typeface="Vollkorn Black" panose="00000A00000000000000" pitchFamily="2" charset="0"/>
                <a:cs typeface="+mj-cs"/>
              </a:rPr>
              <a:t>Tea</a:t>
            </a:r>
            <a:r>
              <a:rPr lang="en-US" altLang="ko-KR" sz="8000" dirty="0">
                <a:solidFill>
                  <a:schemeClr val="bg1"/>
                </a:solidFill>
                <a:latin typeface="Vollkorn Black" panose="00000A00000000000000" pitchFamily="2" charset="0"/>
                <a:ea typeface="Vollkorn Black" panose="00000A00000000000000" pitchFamily="2" charset="0"/>
                <a:cs typeface="+mj-cs"/>
              </a:rPr>
              <a:t> Ceremony</a:t>
            </a:r>
            <a:endParaRPr lang="ko-KR" altLang="en-US" sz="8000" dirty="0">
              <a:solidFill>
                <a:schemeClr val="bg1"/>
              </a:solidFill>
              <a:latin typeface="Vollkorn Black" panose="00000A00000000000000" pitchFamily="2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36245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2261308-1CE5-4106-A66D-DC1DD93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584B-4E89-4564-87C3-1FFCB88DD0EE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A7109C8-343D-4EBC-9887-372C42705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65B98B9-BFDC-436F-A212-53733384D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CD72F-659A-4F40-8ECE-56217209959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8" name="그림 개체 틀 7">
            <a:extLst>
              <a:ext uri="{FF2B5EF4-FFF2-40B4-BE49-F238E27FC236}">
                <a16:creationId xmlns:a16="http://schemas.microsoft.com/office/drawing/2014/main" id="{80516B66-2137-4C74-BC0A-C1575D016D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822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DBFED0-373C-489B-B1B3-A21E62E5D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7970" y="934524"/>
            <a:ext cx="4781311" cy="1325563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F35DB56-4AF2-4CB9-B296-CE7D9605A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584B-4E89-4564-87C3-1FFCB88DD0EE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DA25DFAC-4220-4067-8088-940C8743319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70625" y="2755900"/>
            <a:ext cx="4984750" cy="3167063"/>
          </a:xfrm>
        </p:spPr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0" name="그림 개체 틀 9">
            <a:extLst>
              <a:ext uri="{FF2B5EF4-FFF2-40B4-BE49-F238E27FC236}">
                <a16:creationId xmlns:a16="http://schemas.microsoft.com/office/drawing/2014/main" id="{1B68D0B7-2351-4034-9D19-1539BACAA98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63600" y="369888"/>
            <a:ext cx="4470400" cy="61182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ED32D93-77B6-407F-B4D4-F4E159319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EE8A218-EDDB-4C83-9BEC-F814D6E84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CD72F-659A-4F40-8ECE-5621720995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797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893464-E6ED-458B-B9B0-BFDA44154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6531" y="365125"/>
            <a:ext cx="11458938" cy="1325563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A0B42B5-A86C-4550-8567-9B834E9DB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584B-4E89-4564-87C3-1FFCB88DD0EE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4640D074-B575-4764-9795-1C3FC8EAECD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6713" y="5173663"/>
            <a:ext cx="11458575" cy="1382712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940105C-9298-4A75-BC3D-E5F44EFBF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694C6F1-B4F9-4BCD-B87D-A392DAD3E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CD72F-659A-4F40-8ECE-56217209959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8B86F0C-CF98-4B69-8C3A-B94D34AE08F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684338"/>
            <a:ext cx="12192000" cy="31496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8840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그림 개체 틀 14">
            <a:extLst>
              <a:ext uri="{FF2B5EF4-FFF2-40B4-BE49-F238E27FC236}">
                <a16:creationId xmlns:a16="http://schemas.microsoft.com/office/drawing/2014/main" id="{246CF0CC-10FA-40D5-8DF0-33A68044C14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980C98D-263F-4913-8577-1A1538115402}"/>
              </a:ext>
            </a:extLst>
          </p:cNvPr>
          <p:cNvSpPr/>
          <p:nvPr userDrawn="1"/>
        </p:nvSpPr>
        <p:spPr>
          <a:xfrm>
            <a:off x="472440" y="1591365"/>
            <a:ext cx="11247120" cy="5000833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7" name="텍스트 개체 틀 16">
            <a:extLst>
              <a:ext uri="{FF2B5EF4-FFF2-40B4-BE49-F238E27FC236}">
                <a16:creationId xmlns:a16="http://schemas.microsoft.com/office/drawing/2014/main" id="{EFAE8240-F78F-409A-A8D6-41FF8A31310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3075" y="1606550"/>
            <a:ext cx="11245850" cy="4970463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5BE3252A-1BC1-439E-AF03-5F7885A88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" y="280779"/>
            <a:ext cx="9326880" cy="1325563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69FBC68-94F6-4D77-845C-F76BA4DF9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584B-4E89-4564-87C3-1FFCB88DD0EE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680F909-2EFF-4191-B9DF-C69E1F010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96FC14-D587-4A3E-9756-8A7F2C405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CD72F-659A-4F40-8ECE-5621720995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9694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그림 개체 틀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089400" cy="3441700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그림 개체 틀 6"/>
          <p:cNvSpPr>
            <a:spLocks noGrp="1"/>
          </p:cNvSpPr>
          <p:nvPr>
            <p:ph type="pic" sz="quarter" idx="12"/>
          </p:nvPr>
        </p:nvSpPr>
        <p:spPr>
          <a:xfrm>
            <a:off x="8166100" y="0"/>
            <a:ext cx="4025900" cy="34417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그림 개체 틀 6"/>
          <p:cNvSpPr>
            <a:spLocks noGrp="1"/>
          </p:cNvSpPr>
          <p:nvPr>
            <p:ph type="pic" sz="quarter" idx="13"/>
          </p:nvPr>
        </p:nvSpPr>
        <p:spPr>
          <a:xfrm>
            <a:off x="4089400" y="3441700"/>
            <a:ext cx="4076700" cy="33972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128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BAC9F24C-D37D-4C94-9177-AD7FA5FE05A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C34EF5D-24AE-4FDF-B7EE-C754CA652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584B-4E89-4564-87C3-1FFCB88DD0EE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DB5A60A-7E6D-47D6-828E-18054A103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C30FD0-9124-4E4D-B61D-2D6EC6AD5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CD72F-659A-4F40-8ECE-56217209959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D5C552DA-5F0F-4767-AFD7-3515B096113E}"/>
              </a:ext>
            </a:extLst>
          </p:cNvPr>
          <p:cNvSpPr/>
          <p:nvPr userDrawn="1"/>
        </p:nvSpPr>
        <p:spPr>
          <a:xfrm>
            <a:off x="335280" y="243840"/>
            <a:ext cx="11490960" cy="6324600"/>
          </a:xfrm>
          <a:custGeom>
            <a:avLst/>
            <a:gdLst>
              <a:gd name="connsiteX0" fmla="*/ 3322320 w 11490960"/>
              <a:gd name="connsiteY0" fmla="*/ 419100 h 6324600"/>
              <a:gd name="connsiteX1" fmla="*/ 579120 w 11490960"/>
              <a:gd name="connsiteY1" fmla="*/ 3162300 h 6324600"/>
              <a:gd name="connsiteX2" fmla="*/ 3322320 w 11490960"/>
              <a:gd name="connsiteY2" fmla="*/ 5905500 h 6324600"/>
              <a:gd name="connsiteX3" fmla="*/ 6065520 w 11490960"/>
              <a:gd name="connsiteY3" fmla="*/ 3162300 h 6324600"/>
              <a:gd name="connsiteX4" fmla="*/ 3322320 w 11490960"/>
              <a:gd name="connsiteY4" fmla="*/ 419100 h 6324600"/>
              <a:gd name="connsiteX5" fmla="*/ 0 w 11490960"/>
              <a:gd name="connsiteY5" fmla="*/ 0 h 6324600"/>
              <a:gd name="connsiteX6" fmla="*/ 11490960 w 11490960"/>
              <a:gd name="connsiteY6" fmla="*/ 0 h 6324600"/>
              <a:gd name="connsiteX7" fmla="*/ 11490960 w 11490960"/>
              <a:gd name="connsiteY7" fmla="*/ 6324600 h 6324600"/>
              <a:gd name="connsiteX8" fmla="*/ 0 w 11490960"/>
              <a:gd name="connsiteY8" fmla="*/ 6324600 h 6324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490960" h="6324600">
                <a:moveTo>
                  <a:pt x="3322320" y="419100"/>
                </a:moveTo>
                <a:cubicBezTo>
                  <a:pt x="1807292" y="419100"/>
                  <a:pt x="579120" y="1647272"/>
                  <a:pt x="579120" y="3162300"/>
                </a:cubicBezTo>
                <a:cubicBezTo>
                  <a:pt x="579120" y="4677328"/>
                  <a:pt x="1807292" y="5905500"/>
                  <a:pt x="3322320" y="5905500"/>
                </a:cubicBezTo>
                <a:cubicBezTo>
                  <a:pt x="4837348" y="5905500"/>
                  <a:pt x="6065520" y="4677328"/>
                  <a:pt x="6065520" y="3162300"/>
                </a:cubicBezTo>
                <a:cubicBezTo>
                  <a:pt x="6065520" y="1647272"/>
                  <a:pt x="4837348" y="419100"/>
                  <a:pt x="3322320" y="419100"/>
                </a:cubicBezTo>
                <a:close/>
                <a:moveTo>
                  <a:pt x="0" y="0"/>
                </a:moveTo>
                <a:lnTo>
                  <a:pt x="11490960" y="0"/>
                </a:lnTo>
                <a:lnTo>
                  <a:pt x="11490960" y="6324600"/>
                </a:lnTo>
                <a:lnTo>
                  <a:pt x="0" y="63246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0288C7AB-711F-462D-AE26-2836E062AA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91400" y="1560570"/>
            <a:ext cx="3916680" cy="1325563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953779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그림 개체 틀 10">
            <a:extLst>
              <a:ext uri="{FF2B5EF4-FFF2-40B4-BE49-F238E27FC236}">
                <a16:creationId xmlns:a16="http://schemas.microsoft.com/office/drawing/2014/main" id="{6FEF09FB-BB3B-4E97-8010-980ABCEF95D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1083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C34E953-D340-41C1-BCBA-EDF3EC4EE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538288"/>
            <a:ext cx="11430000" cy="1325563"/>
          </a:xfrm>
        </p:spPr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EDC5A97-D69E-4CA5-BECA-AB28C7061806}"/>
              </a:ext>
            </a:extLst>
          </p:cNvPr>
          <p:cNvSpPr/>
          <p:nvPr userDrawn="1"/>
        </p:nvSpPr>
        <p:spPr>
          <a:xfrm>
            <a:off x="381000" y="3429000"/>
            <a:ext cx="11430000" cy="31631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191F75F-A8F4-41FF-B1C3-BA3E51066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584B-4E89-4564-87C3-1FFCB88DD0EE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C9C1919-03F4-416F-8D12-5C6FBF825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D37AE29-DF54-4989-B13B-3166DBE63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CD72F-659A-4F40-8ECE-56217209959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텍스트 개체 틀 5">
            <a:extLst>
              <a:ext uri="{FF2B5EF4-FFF2-40B4-BE49-F238E27FC236}">
                <a16:creationId xmlns:a16="http://schemas.microsoft.com/office/drawing/2014/main" id="{45DAAEA5-9212-4BD9-B78D-3F1F6B84A571}"/>
              </a:ext>
            </a:extLst>
          </p:cNvPr>
          <p:cNvSpPr txBox="1">
            <a:spLocks/>
          </p:cNvSpPr>
          <p:nvPr userDrawn="1"/>
        </p:nvSpPr>
        <p:spPr>
          <a:xfrm>
            <a:off x="381001" y="3429000"/>
            <a:ext cx="11430000" cy="316319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400" i="1" dirty="0">
                <a:solidFill>
                  <a:schemeClr val="bg1">
                    <a:lumMod val="50000"/>
                  </a:schemeClr>
                </a:solidFill>
                <a:cs typeface="Poppins Medium" panose="02000000000000000000" pitchFamily="2" charset="0"/>
              </a:rPr>
              <a:t>Replace with your own text</a:t>
            </a:r>
            <a:endParaRPr lang="en-US" sz="2400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4552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35DB1F-BF5D-4A89-93DB-59D69FEC8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572" y="170396"/>
            <a:ext cx="10515600" cy="1148818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EC5AB1E-5ABF-4443-BD58-D9D425519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584B-4E89-4564-87C3-1FFCB88DD0EE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4B9C0031-71BB-4870-9CE9-D173B2A7B6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01650" y="1319213"/>
            <a:ext cx="7886700" cy="5145087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5F1FB56-C3B2-43EB-B855-6049738DE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1C52129-98F8-476B-92A6-5BACFF613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CD72F-659A-4F40-8ECE-5621720995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0043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C05020-FCC1-485C-B820-B73F4794D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1000" y="2645234"/>
            <a:ext cx="3670300" cy="3162476"/>
          </a:xfrm>
        </p:spPr>
        <p:txBody>
          <a:bodyPr/>
          <a:lstStyle>
            <a:lvl1pPr algn="r"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019F744-1CAA-4C92-9BAB-19D0C4B1E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E6584B-4E89-4564-87C3-1FFCB88DD0EE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9" name="그림 개체 틀 8">
            <a:extLst>
              <a:ext uri="{FF2B5EF4-FFF2-40B4-BE49-F238E27FC236}">
                <a16:creationId xmlns:a16="http://schemas.microsoft.com/office/drawing/2014/main" id="{5A282CA2-07FE-4236-B365-68308215FA0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2324100" cy="580771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70E879E-7472-4DCC-9237-AEEB351AA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8B3796B9-C678-436E-8562-A4CB90F1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CD72F-659A-4F40-8ECE-562172099591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그림 개체 틀 8">
            <a:extLst>
              <a:ext uri="{FF2B5EF4-FFF2-40B4-BE49-F238E27FC236}">
                <a16:creationId xmlns:a16="http://schemas.microsoft.com/office/drawing/2014/main" id="{5A282CA2-07FE-4236-B365-68308215FA0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552700" y="1050290"/>
            <a:ext cx="2324100" cy="580771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8" name="그림 개체 틀 8">
            <a:extLst>
              <a:ext uri="{FF2B5EF4-FFF2-40B4-BE49-F238E27FC236}">
                <a16:creationId xmlns:a16="http://schemas.microsoft.com/office/drawing/2014/main" id="{5A282CA2-07FE-4236-B365-68308215FA0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105400" y="0"/>
            <a:ext cx="2324100" cy="580771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6099426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82EE3AC-5927-4DEA-9C5D-095B05277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81D6238-05CD-4B1A-8D3A-EE9D03211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734F86-1076-48D3-8DE6-325FDF7221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E6584B-4E89-4564-87C3-1FFCB88DD0EE}" type="datetimeFigureOut">
              <a:rPr lang="ko-KR" altLang="en-US" smtClean="0"/>
              <a:t>2026-02-03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A57D03-18E7-42AC-8190-FCCC9C8E1D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2E91E0-76A4-4DC9-A66A-03D3C84CA6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CD72F-659A-4F40-8ECE-5621720995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2672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75" r:id="rId2"/>
    <p:sldLayoutId id="2147483676" r:id="rId3"/>
    <p:sldLayoutId id="2147483677" r:id="rId4"/>
    <p:sldLayoutId id="2147483682" r:id="rId5"/>
    <p:sldLayoutId id="2147483678" r:id="rId6"/>
    <p:sldLayoutId id="2147483679" r:id="rId7"/>
    <p:sldLayoutId id="2147483680" r:id="rId8"/>
    <p:sldLayoutId id="2147483681" r:id="rId9"/>
    <p:sldLayoutId id="2147483673" r:id="rId10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Relationship Id="rId3" Type="http://schemas.openxmlformats.org/officeDocument/2006/relationships/image" Target="../media/image5.jpg"/><Relationship Id="rId4" Type="http://schemas.openxmlformats.org/officeDocument/2006/relationships/image" Target="../media/image6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8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jpg"/><Relationship Id="rId3" Type="http://schemas.openxmlformats.org/officeDocument/2006/relationships/image" Target="../media/image10.jpg"/><Relationship Id="rId4" Type="http://schemas.openxmlformats.org/officeDocument/2006/relationships/image" Target="../media/image11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4" name="그림 개체 틀 23">
            <a:extLst>
              <a:ext uri="{FF2B5EF4-FFF2-40B4-BE49-F238E27FC236}">
                <a16:creationId xmlns:a16="http://schemas.microsoft.com/office/drawing/2014/main" id="{BF0B392B-8F98-472A-A7C1-2AA9F2C61D3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6" b="7796"/>
          <a:stretch>
            <a:fillRect/>
          </a:stretch>
        </p:blipFill>
        <p:spPr/>
      </p:pic>
      <p:sp>
        <p:nvSpPr>
          <p:cNvPr id="29" name="제목 2">
            <a:extLst>
              <a:ext uri="{FF2B5EF4-FFF2-40B4-BE49-F238E27FC236}">
                <a16:creationId xmlns:a16="http://schemas.microsoft.com/office/drawing/2014/main" id="{CA926AE5-F2D6-48EE-9BA1-7F27F13D0A4D}"/>
              </a:ext>
            </a:extLst>
          </p:cNvPr>
          <p:cNvSpPr txBox="1">
            <a:spLocks/>
          </p:cNvSpPr>
          <p:nvPr/>
        </p:nvSpPr>
        <p:spPr>
          <a:xfrm>
            <a:off x="885029" y="4180840"/>
            <a:ext cx="4162050" cy="1200329"/>
          </a:xfrm>
          <a:prstGeom prst="rect">
            <a:avLst/>
          </a:prstGeom>
          <a:effectLst/>
        </p:spPr>
        <p:txBody>
          <a:bodyPr vert="horz" wrap="square" lIns="91440" tIns="45720" rIns="91440" bIns="45720" rtlCol="0" anchor="ctr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ko-KR" alt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0" name="부제목 3">
            <a:extLst>
              <a:ext uri="{FF2B5EF4-FFF2-40B4-BE49-F238E27FC236}">
                <a16:creationId xmlns:a16="http://schemas.microsoft.com/office/drawing/2014/main" id="{9A1ACE65-209C-4684-A2B0-E7E21740B139}"/>
              </a:ext>
            </a:extLst>
          </p:cNvPr>
          <p:cNvSpPr txBox="1">
            <a:spLocks/>
          </p:cNvSpPr>
          <p:nvPr/>
        </p:nvSpPr>
        <p:spPr>
          <a:xfrm>
            <a:off x="2412999" y="2474860"/>
            <a:ext cx="7416801" cy="237757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>
              <a:buNone/>
            </a:pPr>
            <a:r>
              <a:rPr lang="en-US" altLang="ko-KR" sz="1050" b="1" i="1" spc="400" dirty="0">
                <a:solidFill>
                  <a:schemeClr val="bg1">
                    <a:alpha val="60000"/>
                  </a:schemeClr>
                </a:solidFill>
                <a:latin typeface="+mj-lt"/>
              </a:rPr>
              <a:t>PRESENTATION TEMPLATE</a:t>
            </a:r>
            <a:endParaRPr lang="ko-KR" altLang="en-US" sz="1050" b="1" i="1" spc="400" dirty="0">
              <a:solidFill>
                <a:schemeClr val="bg1">
                  <a:alpha val="60000"/>
                </a:schemeClr>
              </a:solidFill>
              <a:latin typeface="+mj-lt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7B9B46C-D889-4ED3-A96D-9A39B5EA599B}"/>
              </a:ext>
            </a:extLst>
          </p:cNvPr>
          <p:cNvSpPr/>
          <p:nvPr/>
        </p:nvSpPr>
        <p:spPr>
          <a:xfrm>
            <a:off x="1713054" y="1082731"/>
            <a:ext cx="8765892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br>
              <a:rPr lang="en-US" altLang="ko-KR" sz="1400" dirty="0">
                <a:latin typeface="Vollkorn Black" panose="00000A00000000000000" pitchFamily="2" charset="0"/>
                <a:ea typeface="Vollkorn Black" panose="00000A00000000000000" pitchFamily="2" charset="0"/>
              </a:rPr>
            </a:br>
            <a:r>
              <a:rPr lang="en-US" altLang="ko-KR" sz="8000" dirty="0">
                <a:solidFill>
                  <a:srgbClr val="7BB47D"/>
                </a:solidFill>
                <a:latin typeface="Vollkorn Black" panose="00000A00000000000000" pitchFamily="2" charset="0"/>
                <a:ea typeface="Vollkorn Black" panose="00000A00000000000000" pitchFamily="2" charset="0"/>
                <a:cs typeface="+mj-cs"/>
              </a:rPr>
              <a:t>Tea</a:t>
            </a:r>
            <a:r>
              <a:rPr lang="en-US" altLang="ko-KR" sz="8000" dirty="0">
                <a:solidFill>
                  <a:schemeClr val="bg1"/>
                </a:solidFill>
                <a:latin typeface="Vollkorn Black" panose="00000A00000000000000" pitchFamily="2" charset="0"/>
                <a:ea typeface="Vollkorn Black" panose="00000A00000000000000" pitchFamily="2" charset="0"/>
                <a:cs typeface="+mj-cs"/>
              </a:rPr>
              <a:t> Ceremony</a:t>
            </a:r>
            <a:endParaRPr lang="ko-KR" altLang="en-US" sz="8000" dirty="0">
              <a:solidFill>
                <a:schemeClr val="bg1"/>
              </a:solidFill>
              <a:latin typeface="Vollkorn Black" panose="00000A00000000000000" pitchFamily="2" charset="0"/>
              <a:ea typeface="+mj-ea"/>
              <a:cs typeface="+mj-cs"/>
            </a:endParaRPr>
          </a:p>
        </p:txBody>
      </p:sp>
      <p:grpSp>
        <p:nvGrpSpPr>
          <p:cNvPr id="46" name="그룹 45"/>
          <p:cNvGrpSpPr/>
          <p:nvPr/>
        </p:nvGrpSpPr>
        <p:grpSpPr>
          <a:xfrm>
            <a:off x="5427663" y="6166383"/>
            <a:ext cx="1335600" cy="338400"/>
            <a:chOff x="5427663" y="6166383"/>
            <a:chExt cx="1335600" cy="338400"/>
          </a:xfrm>
        </p:grpSpPr>
        <p:sp>
          <p:nvSpPr>
            <p:cNvPr id="47" name="AutoShape 3"/>
            <p:cNvSpPr>
              <a:spLocks noChangeAspect="1" noChangeArrowheads="1" noTextEdit="1"/>
            </p:cNvSpPr>
            <p:nvPr/>
          </p:nvSpPr>
          <p:spPr bwMode="auto">
            <a:xfrm>
              <a:off x="5429245" y="6166383"/>
              <a:ext cx="1332435" cy="338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8" name="Freeform 5"/>
            <p:cNvSpPr>
              <a:spLocks/>
            </p:cNvSpPr>
            <p:nvPr/>
          </p:nvSpPr>
          <p:spPr bwMode="auto">
            <a:xfrm>
              <a:off x="5628635" y="6341793"/>
              <a:ext cx="85453" cy="130393"/>
            </a:xfrm>
            <a:custGeom>
              <a:avLst/>
              <a:gdLst>
                <a:gd name="T0" fmla="*/ 83 w 83"/>
                <a:gd name="T1" fmla="*/ 90 h 130"/>
                <a:gd name="T2" fmla="*/ 79 w 83"/>
                <a:gd name="T3" fmla="*/ 108 h 130"/>
                <a:gd name="T4" fmla="*/ 69 w 83"/>
                <a:gd name="T5" fmla="*/ 120 h 130"/>
                <a:gd name="T6" fmla="*/ 54 w 83"/>
                <a:gd name="T7" fmla="*/ 128 h 130"/>
                <a:gd name="T8" fmla="*/ 36 w 83"/>
                <a:gd name="T9" fmla="*/ 130 h 130"/>
                <a:gd name="T10" fmla="*/ 24 w 83"/>
                <a:gd name="T11" fmla="*/ 129 h 130"/>
                <a:gd name="T12" fmla="*/ 14 w 83"/>
                <a:gd name="T13" fmla="*/ 127 h 130"/>
                <a:gd name="T14" fmla="*/ 7 w 83"/>
                <a:gd name="T15" fmla="*/ 124 h 130"/>
                <a:gd name="T16" fmla="*/ 3 w 83"/>
                <a:gd name="T17" fmla="*/ 121 h 130"/>
                <a:gd name="T18" fmla="*/ 1 w 83"/>
                <a:gd name="T19" fmla="*/ 117 h 130"/>
                <a:gd name="T20" fmla="*/ 0 w 83"/>
                <a:gd name="T21" fmla="*/ 110 h 130"/>
                <a:gd name="T22" fmla="*/ 0 w 83"/>
                <a:gd name="T23" fmla="*/ 105 h 130"/>
                <a:gd name="T24" fmla="*/ 1 w 83"/>
                <a:gd name="T25" fmla="*/ 102 h 130"/>
                <a:gd name="T26" fmla="*/ 2 w 83"/>
                <a:gd name="T27" fmla="*/ 100 h 130"/>
                <a:gd name="T28" fmla="*/ 4 w 83"/>
                <a:gd name="T29" fmla="*/ 99 h 130"/>
                <a:gd name="T30" fmla="*/ 8 w 83"/>
                <a:gd name="T31" fmla="*/ 101 h 130"/>
                <a:gd name="T32" fmla="*/ 14 w 83"/>
                <a:gd name="T33" fmla="*/ 105 h 130"/>
                <a:gd name="T34" fmla="*/ 24 w 83"/>
                <a:gd name="T35" fmla="*/ 108 h 130"/>
                <a:gd name="T36" fmla="*/ 36 w 83"/>
                <a:gd name="T37" fmla="*/ 110 h 130"/>
                <a:gd name="T38" fmla="*/ 45 w 83"/>
                <a:gd name="T39" fmla="*/ 109 h 130"/>
                <a:gd name="T40" fmla="*/ 51 w 83"/>
                <a:gd name="T41" fmla="*/ 105 h 130"/>
                <a:gd name="T42" fmla="*/ 55 w 83"/>
                <a:gd name="T43" fmla="*/ 100 h 130"/>
                <a:gd name="T44" fmla="*/ 56 w 83"/>
                <a:gd name="T45" fmla="*/ 94 h 130"/>
                <a:gd name="T46" fmla="*/ 54 w 83"/>
                <a:gd name="T47" fmla="*/ 86 h 130"/>
                <a:gd name="T48" fmla="*/ 48 w 83"/>
                <a:gd name="T49" fmla="*/ 81 h 130"/>
                <a:gd name="T50" fmla="*/ 39 w 83"/>
                <a:gd name="T51" fmla="*/ 76 h 130"/>
                <a:gd name="T52" fmla="*/ 29 w 83"/>
                <a:gd name="T53" fmla="*/ 72 h 130"/>
                <a:gd name="T54" fmla="*/ 19 w 83"/>
                <a:gd name="T55" fmla="*/ 66 h 130"/>
                <a:gd name="T56" fmla="*/ 11 w 83"/>
                <a:gd name="T57" fmla="*/ 59 h 130"/>
                <a:gd name="T58" fmla="*/ 5 w 83"/>
                <a:gd name="T59" fmla="*/ 50 h 130"/>
                <a:gd name="T60" fmla="*/ 2 w 83"/>
                <a:gd name="T61" fmla="*/ 36 h 130"/>
                <a:gd name="T62" fmla="*/ 6 w 83"/>
                <a:gd name="T63" fmla="*/ 20 h 130"/>
                <a:gd name="T64" fmla="*/ 15 w 83"/>
                <a:gd name="T65" fmla="*/ 9 h 130"/>
                <a:gd name="T66" fmla="*/ 28 w 83"/>
                <a:gd name="T67" fmla="*/ 2 h 130"/>
                <a:gd name="T68" fmla="*/ 45 w 83"/>
                <a:gd name="T69" fmla="*/ 0 h 130"/>
                <a:gd name="T70" fmla="*/ 54 w 83"/>
                <a:gd name="T71" fmla="*/ 0 h 130"/>
                <a:gd name="T72" fmla="*/ 62 w 83"/>
                <a:gd name="T73" fmla="*/ 2 h 130"/>
                <a:gd name="T74" fmla="*/ 69 w 83"/>
                <a:gd name="T75" fmla="*/ 5 h 130"/>
                <a:gd name="T76" fmla="*/ 73 w 83"/>
                <a:gd name="T77" fmla="*/ 7 h 130"/>
                <a:gd name="T78" fmla="*/ 75 w 83"/>
                <a:gd name="T79" fmla="*/ 9 h 130"/>
                <a:gd name="T80" fmla="*/ 75 w 83"/>
                <a:gd name="T81" fmla="*/ 11 h 130"/>
                <a:gd name="T82" fmla="*/ 75 w 83"/>
                <a:gd name="T83" fmla="*/ 13 h 130"/>
                <a:gd name="T84" fmla="*/ 76 w 83"/>
                <a:gd name="T85" fmla="*/ 18 h 130"/>
                <a:gd name="T86" fmla="*/ 75 w 83"/>
                <a:gd name="T87" fmla="*/ 22 h 130"/>
                <a:gd name="T88" fmla="*/ 75 w 83"/>
                <a:gd name="T89" fmla="*/ 26 h 130"/>
                <a:gd name="T90" fmla="*/ 74 w 83"/>
                <a:gd name="T91" fmla="*/ 28 h 130"/>
                <a:gd name="T92" fmla="*/ 72 w 83"/>
                <a:gd name="T93" fmla="*/ 28 h 130"/>
                <a:gd name="T94" fmla="*/ 69 w 83"/>
                <a:gd name="T95" fmla="*/ 27 h 130"/>
                <a:gd name="T96" fmla="*/ 63 w 83"/>
                <a:gd name="T97" fmla="*/ 24 h 130"/>
                <a:gd name="T98" fmla="*/ 55 w 83"/>
                <a:gd name="T99" fmla="*/ 21 h 130"/>
                <a:gd name="T100" fmla="*/ 45 w 83"/>
                <a:gd name="T101" fmla="*/ 20 h 130"/>
                <a:gd name="T102" fmla="*/ 38 w 83"/>
                <a:gd name="T103" fmla="*/ 21 h 130"/>
                <a:gd name="T104" fmla="*/ 33 w 83"/>
                <a:gd name="T105" fmla="*/ 23 h 130"/>
                <a:gd name="T106" fmla="*/ 30 w 83"/>
                <a:gd name="T107" fmla="*/ 28 h 130"/>
                <a:gd name="T108" fmla="*/ 28 w 83"/>
                <a:gd name="T109" fmla="*/ 33 h 130"/>
                <a:gd name="T110" fmla="*/ 31 w 83"/>
                <a:gd name="T111" fmla="*/ 40 h 130"/>
                <a:gd name="T112" fmla="*/ 37 w 83"/>
                <a:gd name="T113" fmla="*/ 46 h 130"/>
                <a:gd name="T114" fmla="*/ 46 w 83"/>
                <a:gd name="T115" fmla="*/ 50 h 130"/>
                <a:gd name="T116" fmla="*/ 56 w 83"/>
                <a:gd name="T117" fmla="*/ 55 h 130"/>
                <a:gd name="T118" fmla="*/ 66 w 83"/>
                <a:gd name="T119" fmla="*/ 60 h 130"/>
                <a:gd name="T120" fmla="*/ 74 w 83"/>
                <a:gd name="T121" fmla="*/ 67 h 130"/>
                <a:gd name="T122" fmla="*/ 81 w 83"/>
                <a:gd name="T123" fmla="*/ 77 h 130"/>
                <a:gd name="T124" fmla="*/ 83 w 83"/>
                <a:gd name="T125" fmla="*/ 9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3" h="130">
                  <a:moveTo>
                    <a:pt x="83" y="90"/>
                  </a:moveTo>
                  <a:cubicBezTo>
                    <a:pt x="83" y="97"/>
                    <a:pt x="82" y="103"/>
                    <a:pt x="79" y="108"/>
                  </a:cubicBezTo>
                  <a:cubicBezTo>
                    <a:pt x="77" y="113"/>
                    <a:pt x="73" y="117"/>
                    <a:pt x="69" y="120"/>
                  </a:cubicBezTo>
                  <a:cubicBezTo>
                    <a:pt x="65" y="124"/>
                    <a:pt x="60" y="126"/>
                    <a:pt x="54" y="128"/>
                  </a:cubicBezTo>
                  <a:cubicBezTo>
                    <a:pt x="49" y="130"/>
                    <a:pt x="42" y="130"/>
                    <a:pt x="36" y="130"/>
                  </a:cubicBezTo>
                  <a:cubicBezTo>
                    <a:pt x="32" y="130"/>
                    <a:pt x="28" y="130"/>
                    <a:pt x="24" y="129"/>
                  </a:cubicBezTo>
                  <a:cubicBezTo>
                    <a:pt x="20" y="129"/>
                    <a:pt x="17" y="128"/>
                    <a:pt x="14" y="127"/>
                  </a:cubicBezTo>
                  <a:cubicBezTo>
                    <a:pt x="11" y="126"/>
                    <a:pt x="9" y="125"/>
                    <a:pt x="7" y="124"/>
                  </a:cubicBezTo>
                  <a:cubicBezTo>
                    <a:pt x="5" y="122"/>
                    <a:pt x="3" y="121"/>
                    <a:pt x="3" y="121"/>
                  </a:cubicBezTo>
                  <a:cubicBezTo>
                    <a:pt x="2" y="120"/>
                    <a:pt x="1" y="119"/>
                    <a:pt x="1" y="117"/>
                  </a:cubicBezTo>
                  <a:cubicBezTo>
                    <a:pt x="0" y="115"/>
                    <a:pt x="0" y="113"/>
                    <a:pt x="0" y="110"/>
                  </a:cubicBezTo>
                  <a:cubicBezTo>
                    <a:pt x="0" y="108"/>
                    <a:pt x="0" y="106"/>
                    <a:pt x="0" y="105"/>
                  </a:cubicBezTo>
                  <a:cubicBezTo>
                    <a:pt x="1" y="104"/>
                    <a:pt x="1" y="103"/>
                    <a:pt x="1" y="102"/>
                  </a:cubicBezTo>
                  <a:cubicBezTo>
                    <a:pt x="1" y="101"/>
                    <a:pt x="2" y="100"/>
                    <a:pt x="2" y="100"/>
                  </a:cubicBezTo>
                  <a:cubicBezTo>
                    <a:pt x="3" y="100"/>
                    <a:pt x="3" y="99"/>
                    <a:pt x="4" y="99"/>
                  </a:cubicBezTo>
                  <a:cubicBezTo>
                    <a:pt x="5" y="99"/>
                    <a:pt x="6" y="100"/>
                    <a:pt x="8" y="101"/>
                  </a:cubicBezTo>
                  <a:cubicBezTo>
                    <a:pt x="9" y="102"/>
                    <a:pt x="12" y="103"/>
                    <a:pt x="14" y="105"/>
                  </a:cubicBezTo>
                  <a:cubicBezTo>
                    <a:pt x="17" y="106"/>
                    <a:pt x="20" y="107"/>
                    <a:pt x="24" y="108"/>
                  </a:cubicBezTo>
                  <a:cubicBezTo>
                    <a:pt x="27" y="109"/>
                    <a:pt x="31" y="110"/>
                    <a:pt x="36" y="110"/>
                  </a:cubicBezTo>
                  <a:cubicBezTo>
                    <a:pt x="39" y="110"/>
                    <a:pt x="42" y="109"/>
                    <a:pt x="45" y="109"/>
                  </a:cubicBezTo>
                  <a:cubicBezTo>
                    <a:pt x="47" y="108"/>
                    <a:pt x="49" y="107"/>
                    <a:pt x="51" y="105"/>
                  </a:cubicBezTo>
                  <a:cubicBezTo>
                    <a:pt x="53" y="104"/>
                    <a:pt x="54" y="102"/>
                    <a:pt x="55" y="100"/>
                  </a:cubicBezTo>
                  <a:cubicBezTo>
                    <a:pt x="56" y="98"/>
                    <a:pt x="56" y="96"/>
                    <a:pt x="56" y="94"/>
                  </a:cubicBezTo>
                  <a:cubicBezTo>
                    <a:pt x="56" y="91"/>
                    <a:pt x="55" y="88"/>
                    <a:pt x="54" y="86"/>
                  </a:cubicBezTo>
                  <a:cubicBezTo>
                    <a:pt x="52" y="84"/>
                    <a:pt x="50" y="82"/>
                    <a:pt x="48" y="81"/>
                  </a:cubicBezTo>
                  <a:cubicBezTo>
                    <a:pt x="45" y="79"/>
                    <a:pt x="42" y="78"/>
                    <a:pt x="39" y="76"/>
                  </a:cubicBezTo>
                  <a:cubicBezTo>
                    <a:pt x="36" y="75"/>
                    <a:pt x="33" y="73"/>
                    <a:pt x="29" y="72"/>
                  </a:cubicBezTo>
                  <a:cubicBezTo>
                    <a:pt x="26" y="70"/>
                    <a:pt x="23" y="68"/>
                    <a:pt x="19" y="66"/>
                  </a:cubicBezTo>
                  <a:cubicBezTo>
                    <a:pt x="16" y="65"/>
                    <a:pt x="13" y="62"/>
                    <a:pt x="11" y="59"/>
                  </a:cubicBezTo>
                  <a:cubicBezTo>
                    <a:pt x="8" y="57"/>
                    <a:pt x="6" y="53"/>
                    <a:pt x="5" y="50"/>
                  </a:cubicBezTo>
                  <a:cubicBezTo>
                    <a:pt x="3" y="46"/>
                    <a:pt x="2" y="41"/>
                    <a:pt x="2" y="36"/>
                  </a:cubicBezTo>
                  <a:cubicBezTo>
                    <a:pt x="2" y="30"/>
                    <a:pt x="3" y="25"/>
                    <a:pt x="6" y="20"/>
                  </a:cubicBezTo>
                  <a:cubicBezTo>
                    <a:pt x="8" y="15"/>
                    <a:pt x="11" y="12"/>
                    <a:pt x="15" y="9"/>
                  </a:cubicBezTo>
                  <a:cubicBezTo>
                    <a:pt x="19" y="6"/>
                    <a:pt x="23" y="3"/>
                    <a:pt x="28" y="2"/>
                  </a:cubicBezTo>
                  <a:cubicBezTo>
                    <a:pt x="34" y="0"/>
                    <a:pt x="39" y="0"/>
                    <a:pt x="45" y="0"/>
                  </a:cubicBezTo>
                  <a:cubicBezTo>
                    <a:pt x="48" y="0"/>
                    <a:pt x="51" y="0"/>
                    <a:pt x="54" y="0"/>
                  </a:cubicBezTo>
                  <a:cubicBezTo>
                    <a:pt x="57" y="1"/>
                    <a:pt x="60" y="1"/>
                    <a:pt x="62" y="2"/>
                  </a:cubicBezTo>
                  <a:cubicBezTo>
                    <a:pt x="65" y="3"/>
                    <a:pt x="67" y="4"/>
                    <a:pt x="69" y="5"/>
                  </a:cubicBezTo>
                  <a:cubicBezTo>
                    <a:pt x="71" y="6"/>
                    <a:pt x="73" y="7"/>
                    <a:pt x="73" y="7"/>
                  </a:cubicBezTo>
                  <a:cubicBezTo>
                    <a:pt x="74" y="8"/>
                    <a:pt x="74" y="8"/>
                    <a:pt x="75" y="9"/>
                  </a:cubicBezTo>
                  <a:cubicBezTo>
                    <a:pt x="75" y="9"/>
                    <a:pt x="75" y="10"/>
                    <a:pt x="75" y="11"/>
                  </a:cubicBezTo>
                  <a:cubicBezTo>
                    <a:pt x="75" y="11"/>
                    <a:pt x="75" y="12"/>
                    <a:pt x="75" y="13"/>
                  </a:cubicBezTo>
                  <a:cubicBezTo>
                    <a:pt x="76" y="15"/>
                    <a:pt x="76" y="16"/>
                    <a:pt x="76" y="18"/>
                  </a:cubicBezTo>
                  <a:cubicBezTo>
                    <a:pt x="76" y="20"/>
                    <a:pt x="76" y="21"/>
                    <a:pt x="75" y="22"/>
                  </a:cubicBezTo>
                  <a:cubicBezTo>
                    <a:pt x="75" y="24"/>
                    <a:pt x="75" y="25"/>
                    <a:pt x="75" y="26"/>
                  </a:cubicBezTo>
                  <a:cubicBezTo>
                    <a:pt x="75" y="27"/>
                    <a:pt x="74" y="27"/>
                    <a:pt x="74" y="28"/>
                  </a:cubicBezTo>
                  <a:cubicBezTo>
                    <a:pt x="74" y="28"/>
                    <a:pt x="73" y="28"/>
                    <a:pt x="72" y="28"/>
                  </a:cubicBezTo>
                  <a:cubicBezTo>
                    <a:pt x="72" y="28"/>
                    <a:pt x="70" y="28"/>
                    <a:pt x="69" y="27"/>
                  </a:cubicBezTo>
                  <a:cubicBezTo>
                    <a:pt x="67" y="26"/>
                    <a:pt x="65" y="25"/>
                    <a:pt x="63" y="24"/>
                  </a:cubicBezTo>
                  <a:cubicBezTo>
                    <a:pt x="61" y="23"/>
                    <a:pt x="58" y="22"/>
                    <a:pt x="55" y="21"/>
                  </a:cubicBezTo>
                  <a:cubicBezTo>
                    <a:pt x="52" y="20"/>
                    <a:pt x="49" y="20"/>
                    <a:pt x="45" y="20"/>
                  </a:cubicBezTo>
                  <a:cubicBezTo>
                    <a:pt x="42" y="20"/>
                    <a:pt x="40" y="20"/>
                    <a:pt x="38" y="21"/>
                  </a:cubicBezTo>
                  <a:cubicBezTo>
                    <a:pt x="36" y="21"/>
                    <a:pt x="34" y="22"/>
                    <a:pt x="33" y="23"/>
                  </a:cubicBezTo>
                  <a:cubicBezTo>
                    <a:pt x="31" y="25"/>
                    <a:pt x="30" y="26"/>
                    <a:pt x="30" y="28"/>
                  </a:cubicBezTo>
                  <a:cubicBezTo>
                    <a:pt x="29" y="29"/>
                    <a:pt x="28" y="31"/>
                    <a:pt x="28" y="33"/>
                  </a:cubicBezTo>
                  <a:cubicBezTo>
                    <a:pt x="28" y="36"/>
                    <a:pt x="29" y="38"/>
                    <a:pt x="31" y="40"/>
                  </a:cubicBezTo>
                  <a:cubicBezTo>
                    <a:pt x="32" y="42"/>
                    <a:pt x="34" y="44"/>
                    <a:pt x="37" y="46"/>
                  </a:cubicBezTo>
                  <a:cubicBezTo>
                    <a:pt x="40" y="47"/>
                    <a:pt x="42" y="49"/>
                    <a:pt x="46" y="50"/>
                  </a:cubicBezTo>
                  <a:cubicBezTo>
                    <a:pt x="49" y="52"/>
                    <a:pt x="52" y="53"/>
                    <a:pt x="56" y="55"/>
                  </a:cubicBezTo>
                  <a:cubicBezTo>
                    <a:pt x="59" y="56"/>
                    <a:pt x="62" y="58"/>
                    <a:pt x="66" y="60"/>
                  </a:cubicBezTo>
                  <a:cubicBezTo>
                    <a:pt x="69" y="62"/>
                    <a:pt x="72" y="65"/>
                    <a:pt x="74" y="67"/>
                  </a:cubicBezTo>
                  <a:cubicBezTo>
                    <a:pt x="77" y="70"/>
                    <a:pt x="79" y="73"/>
                    <a:pt x="81" y="77"/>
                  </a:cubicBezTo>
                  <a:cubicBezTo>
                    <a:pt x="82" y="81"/>
                    <a:pt x="83" y="85"/>
                    <a:pt x="83" y="90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49" name="Freeform 6"/>
            <p:cNvSpPr>
              <a:spLocks/>
            </p:cNvSpPr>
            <p:nvPr/>
          </p:nvSpPr>
          <p:spPr bwMode="auto">
            <a:xfrm>
              <a:off x="5726748" y="6334031"/>
              <a:ext cx="26902" cy="138155"/>
            </a:xfrm>
            <a:custGeom>
              <a:avLst/>
              <a:gdLst>
                <a:gd name="T0" fmla="*/ 25 w 25"/>
                <a:gd name="T1" fmla="*/ 133 h 137"/>
                <a:gd name="T2" fmla="*/ 24 w 25"/>
                <a:gd name="T3" fmla="*/ 135 h 137"/>
                <a:gd name="T4" fmla="*/ 22 w 25"/>
                <a:gd name="T5" fmla="*/ 136 h 137"/>
                <a:gd name="T6" fmla="*/ 18 w 25"/>
                <a:gd name="T7" fmla="*/ 137 h 137"/>
                <a:gd name="T8" fmla="*/ 12 w 25"/>
                <a:gd name="T9" fmla="*/ 137 h 137"/>
                <a:gd name="T10" fmla="*/ 7 w 25"/>
                <a:gd name="T11" fmla="*/ 137 h 137"/>
                <a:gd name="T12" fmla="*/ 3 w 25"/>
                <a:gd name="T13" fmla="*/ 136 h 137"/>
                <a:gd name="T14" fmla="*/ 1 w 25"/>
                <a:gd name="T15" fmla="*/ 135 h 137"/>
                <a:gd name="T16" fmla="*/ 0 w 25"/>
                <a:gd name="T17" fmla="*/ 133 h 137"/>
                <a:gd name="T18" fmla="*/ 0 w 25"/>
                <a:gd name="T19" fmla="*/ 4 h 137"/>
                <a:gd name="T20" fmla="*/ 1 w 25"/>
                <a:gd name="T21" fmla="*/ 3 h 137"/>
                <a:gd name="T22" fmla="*/ 3 w 25"/>
                <a:gd name="T23" fmla="*/ 1 h 137"/>
                <a:gd name="T24" fmla="*/ 7 w 25"/>
                <a:gd name="T25" fmla="*/ 1 h 137"/>
                <a:gd name="T26" fmla="*/ 12 w 25"/>
                <a:gd name="T27" fmla="*/ 0 h 137"/>
                <a:gd name="T28" fmla="*/ 18 w 25"/>
                <a:gd name="T29" fmla="*/ 1 h 137"/>
                <a:gd name="T30" fmla="*/ 22 w 25"/>
                <a:gd name="T31" fmla="*/ 1 h 137"/>
                <a:gd name="T32" fmla="*/ 24 w 25"/>
                <a:gd name="T33" fmla="*/ 3 h 137"/>
                <a:gd name="T34" fmla="*/ 25 w 25"/>
                <a:gd name="T35" fmla="*/ 4 h 137"/>
                <a:gd name="T36" fmla="*/ 25 w 25"/>
                <a:gd name="T37" fmla="*/ 13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5" h="137">
                  <a:moveTo>
                    <a:pt x="25" y="133"/>
                  </a:moveTo>
                  <a:cubicBezTo>
                    <a:pt x="25" y="133"/>
                    <a:pt x="25" y="134"/>
                    <a:pt x="24" y="135"/>
                  </a:cubicBezTo>
                  <a:cubicBezTo>
                    <a:pt x="24" y="135"/>
                    <a:pt x="23" y="135"/>
                    <a:pt x="22" y="136"/>
                  </a:cubicBezTo>
                  <a:cubicBezTo>
                    <a:pt x="21" y="136"/>
                    <a:pt x="20" y="136"/>
                    <a:pt x="18" y="137"/>
                  </a:cubicBezTo>
                  <a:cubicBezTo>
                    <a:pt x="17" y="137"/>
                    <a:pt x="15" y="137"/>
                    <a:pt x="12" y="137"/>
                  </a:cubicBezTo>
                  <a:cubicBezTo>
                    <a:pt x="10" y="137"/>
                    <a:pt x="8" y="137"/>
                    <a:pt x="7" y="137"/>
                  </a:cubicBezTo>
                  <a:cubicBezTo>
                    <a:pt x="5" y="136"/>
                    <a:pt x="4" y="136"/>
                    <a:pt x="3" y="136"/>
                  </a:cubicBezTo>
                  <a:cubicBezTo>
                    <a:pt x="2" y="135"/>
                    <a:pt x="1" y="135"/>
                    <a:pt x="1" y="135"/>
                  </a:cubicBezTo>
                  <a:cubicBezTo>
                    <a:pt x="0" y="134"/>
                    <a:pt x="0" y="133"/>
                    <a:pt x="0" y="13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3"/>
                    <a:pt x="1" y="3"/>
                  </a:cubicBezTo>
                  <a:cubicBezTo>
                    <a:pt x="1" y="2"/>
                    <a:pt x="2" y="2"/>
                    <a:pt x="3" y="1"/>
                  </a:cubicBezTo>
                  <a:cubicBezTo>
                    <a:pt x="4" y="1"/>
                    <a:pt x="5" y="1"/>
                    <a:pt x="7" y="1"/>
                  </a:cubicBezTo>
                  <a:cubicBezTo>
                    <a:pt x="8" y="0"/>
                    <a:pt x="10" y="0"/>
                    <a:pt x="12" y="0"/>
                  </a:cubicBezTo>
                  <a:cubicBezTo>
                    <a:pt x="15" y="0"/>
                    <a:pt x="17" y="0"/>
                    <a:pt x="18" y="1"/>
                  </a:cubicBezTo>
                  <a:cubicBezTo>
                    <a:pt x="20" y="1"/>
                    <a:pt x="21" y="1"/>
                    <a:pt x="22" y="1"/>
                  </a:cubicBezTo>
                  <a:cubicBezTo>
                    <a:pt x="23" y="2"/>
                    <a:pt x="24" y="2"/>
                    <a:pt x="24" y="3"/>
                  </a:cubicBezTo>
                  <a:cubicBezTo>
                    <a:pt x="25" y="3"/>
                    <a:pt x="25" y="4"/>
                    <a:pt x="25" y="4"/>
                  </a:cubicBezTo>
                  <a:lnTo>
                    <a:pt x="25" y="133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0" name="Freeform 7"/>
            <p:cNvSpPr>
              <a:spLocks noEditPoints="1"/>
            </p:cNvSpPr>
            <p:nvPr/>
          </p:nvSpPr>
          <p:spPr bwMode="auto">
            <a:xfrm>
              <a:off x="5771057" y="6337135"/>
              <a:ext cx="28484" cy="135050"/>
            </a:xfrm>
            <a:custGeom>
              <a:avLst/>
              <a:gdLst>
                <a:gd name="T0" fmla="*/ 28 w 28"/>
                <a:gd name="T1" fmla="*/ 12 h 133"/>
                <a:gd name="T2" fmla="*/ 25 w 28"/>
                <a:gd name="T3" fmla="*/ 22 h 133"/>
                <a:gd name="T4" fmla="*/ 14 w 28"/>
                <a:gd name="T5" fmla="*/ 25 h 133"/>
                <a:gd name="T6" fmla="*/ 2 w 28"/>
                <a:gd name="T7" fmla="*/ 23 h 133"/>
                <a:gd name="T8" fmla="*/ 0 w 28"/>
                <a:gd name="T9" fmla="*/ 13 h 133"/>
                <a:gd name="T10" fmla="*/ 3 w 28"/>
                <a:gd name="T11" fmla="*/ 2 h 133"/>
                <a:gd name="T12" fmla="*/ 14 w 28"/>
                <a:gd name="T13" fmla="*/ 0 h 133"/>
                <a:gd name="T14" fmla="*/ 25 w 28"/>
                <a:gd name="T15" fmla="*/ 2 h 133"/>
                <a:gd name="T16" fmla="*/ 28 w 28"/>
                <a:gd name="T17" fmla="*/ 12 h 133"/>
                <a:gd name="T18" fmla="*/ 26 w 28"/>
                <a:gd name="T19" fmla="*/ 129 h 133"/>
                <a:gd name="T20" fmla="*/ 25 w 28"/>
                <a:gd name="T21" fmla="*/ 131 h 133"/>
                <a:gd name="T22" fmla="*/ 23 w 28"/>
                <a:gd name="T23" fmla="*/ 132 h 133"/>
                <a:gd name="T24" fmla="*/ 20 w 28"/>
                <a:gd name="T25" fmla="*/ 133 h 133"/>
                <a:gd name="T26" fmla="*/ 14 w 28"/>
                <a:gd name="T27" fmla="*/ 133 h 133"/>
                <a:gd name="T28" fmla="*/ 8 w 28"/>
                <a:gd name="T29" fmla="*/ 133 h 133"/>
                <a:gd name="T30" fmla="*/ 4 w 28"/>
                <a:gd name="T31" fmla="*/ 132 h 133"/>
                <a:gd name="T32" fmla="*/ 2 w 28"/>
                <a:gd name="T33" fmla="*/ 131 h 133"/>
                <a:gd name="T34" fmla="*/ 1 w 28"/>
                <a:gd name="T35" fmla="*/ 129 h 133"/>
                <a:gd name="T36" fmla="*/ 1 w 28"/>
                <a:gd name="T37" fmla="*/ 42 h 133"/>
                <a:gd name="T38" fmla="*/ 2 w 28"/>
                <a:gd name="T39" fmla="*/ 40 h 133"/>
                <a:gd name="T40" fmla="*/ 4 w 28"/>
                <a:gd name="T41" fmla="*/ 39 h 133"/>
                <a:gd name="T42" fmla="*/ 8 w 28"/>
                <a:gd name="T43" fmla="*/ 38 h 133"/>
                <a:gd name="T44" fmla="*/ 14 w 28"/>
                <a:gd name="T45" fmla="*/ 38 h 133"/>
                <a:gd name="T46" fmla="*/ 20 w 28"/>
                <a:gd name="T47" fmla="*/ 38 h 133"/>
                <a:gd name="T48" fmla="*/ 23 w 28"/>
                <a:gd name="T49" fmla="*/ 39 h 133"/>
                <a:gd name="T50" fmla="*/ 25 w 28"/>
                <a:gd name="T51" fmla="*/ 40 h 133"/>
                <a:gd name="T52" fmla="*/ 26 w 28"/>
                <a:gd name="T53" fmla="*/ 42 h 133"/>
                <a:gd name="T54" fmla="*/ 26 w 28"/>
                <a:gd name="T55" fmla="*/ 12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8" h="133">
                  <a:moveTo>
                    <a:pt x="28" y="12"/>
                  </a:moveTo>
                  <a:cubicBezTo>
                    <a:pt x="28" y="17"/>
                    <a:pt x="27" y="21"/>
                    <a:pt x="25" y="22"/>
                  </a:cubicBezTo>
                  <a:cubicBezTo>
                    <a:pt x="23" y="24"/>
                    <a:pt x="19" y="25"/>
                    <a:pt x="14" y="25"/>
                  </a:cubicBezTo>
                  <a:cubicBezTo>
                    <a:pt x="8" y="25"/>
                    <a:pt x="4" y="24"/>
                    <a:pt x="2" y="23"/>
                  </a:cubicBezTo>
                  <a:cubicBezTo>
                    <a:pt x="0" y="21"/>
                    <a:pt x="0" y="17"/>
                    <a:pt x="0" y="13"/>
                  </a:cubicBezTo>
                  <a:cubicBezTo>
                    <a:pt x="0" y="8"/>
                    <a:pt x="1" y="4"/>
                    <a:pt x="3" y="2"/>
                  </a:cubicBezTo>
                  <a:cubicBezTo>
                    <a:pt x="5" y="1"/>
                    <a:pt x="8" y="0"/>
                    <a:pt x="14" y="0"/>
                  </a:cubicBezTo>
                  <a:cubicBezTo>
                    <a:pt x="19" y="0"/>
                    <a:pt x="23" y="0"/>
                    <a:pt x="25" y="2"/>
                  </a:cubicBezTo>
                  <a:cubicBezTo>
                    <a:pt x="27" y="4"/>
                    <a:pt x="28" y="7"/>
                    <a:pt x="28" y="12"/>
                  </a:cubicBezTo>
                  <a:close/>
                  <a:moveTo>
                    <a:pt x="26" y="129"/>
                  </a:moveTo>
                  <a:cubicBezTo>
                    <a:pt x="26" y="129"/>
                    <a:pt x="26" y="130"/>
                    <a:pt x="25" y="131"/>
                  </a:cubicBezTo>
                  <a:cubicBezTo>
                    <a:pt x="25" y="131"/>
                    <a:pt x="24" y="131"/>
                    <a:pt x="23" y="132"/>
                  </a:cubicBezTo>
                  <a:cubicBezTo>
                    <a:pt x="23" y="132"/>
                    <a:pt x="21" y="132"/>
                    <a:pt x="20" y="133"/>
                  </a:cubicBezTo>
                  <a:cubicBezTo>
                    <a:pt x="18" y="133"/>
                    <a:pt x="16" y="133"/>
                    <a:pt x="14" y="133"/>
                  </a:cubicBezTo>
                  <a:cubicBezTo>
                    <a:pt x="11" y="133"/>
                    <a:pt x="9" y="133"/>
                    <a:pt x="8" y="133"/>
                  </a:cubicBezTo>
                  <a:cubicBezTo>
                    <a:pt x="6" y="132"/>
                    <a:pt x="5" y="132"/>
                    <a:pt x="4" y="132"/>
                  </a:cubicBezTo>
                  <a:cubicBezTo>
                    <a:pt x="3" y="131"/>
                    <a:pt x="2" y="131"/>
                    <a:pt x="2" y="131"/>
                  </a:cubicBezTo>
                  <a:cubicBezTo>
                    <a:pt x="2" y="130"/>
                    <a:pt x="1" y="129"/>
                    <a:pt x="1" y="129"/>
                  </a:cubicBezTo>
                  <a:cubicBezTo>
                    <a:pt x="1" y="42"/>
                    <a:pt x="1" y="42"/>
                    <a:pt x="1" y="42"/>
                  </a:cubicBezTo>
                  <a:cubicBezTo>
                    <a:pt x="1" y="41"/>
                    <a:pt x="2" y="41"/>
                    <a:pt x="2" y="40"/>
                  </a:cubicBezTo>
                  <a:cubicBezTo>
                    <a:pt x="2" y="40"/>
                    <a:pt x="3" y="39"/>
                    <a:pt x="4" y="39"/>
                  </a:cubicBezTo>
                  <a:cubicBezTo>
                    <a:pt x="5" y="39"/>
                    <a:pt x="6" y="38"/>
                    <a:pt x="8" y="38"/>
                  </a:cubicBezTo>
                  <a:cubicBezTo>
                    <a:pt x="9" y="38"/>
                    <a:pt x="11" y="38"/>
                    <a:pt x="14" y="38"/>
                  </a:cubicBezTo>
                  <a:cubicBezTo>
                    <a:pt x="16" y="38"/>
                    <a:pt x="18" y="38"/>
                    <a:pt x="20" y="38"/>
                  </a:cubicBezTo>
                  <a:cubicBezTo>
                    <a:pt x="21" y="38"/>
                    <a:pt x="23" y="39"/>
                    <a:pt x="23" y="39"/>
                  </a:cubicBezTo>
                  <a:cubicBezTo>
                    <a:pt x="24" y="39"/>
                    <a:pt x="25" y="40"/>
                    <a:pt x="25" y="40"/>
                  </a:cubicBezTo>
                  <a:cubicBezTo>
                    <a:pt x="26" y="41"/>
                    <a:pt x="26" y="41"/>
                    <a:pt x="26" y="42"/>
                  </a:cubicBezTo>
                  <a:lnTo>
                    <a:pt x="26" y="129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1" name="Freeform 8"/>
            <p:cNvSpPr>
              <a:spLocks noEditPoints="1"/>
            </p:cNvSpPr>
            <p:nvPr/>
          </p:nvSpPr>
          <p:spPr bwMode="auto">
            <a:xfrm>
              <a:off x="5813784" y="6334031"/>
              <a:ext cx="88618" cy="138155"/>
            </a:xfrm>
            <a:custGeom>
              <a:avLst/>
              <a:gdLst>
                <a:gd name="T0" fmla="*/ 88 w 88"/>
                <a:gd name="T1" fmla="*/ 132 h 137"/>
                <a:gd name="T2" fmla="*/ 87 w 88"/>
                <a:gd name="T3" fmla="*/ 134 h 137"/>
                <a:gd name="T4" fmla="*/ 85 w 88"/>
                <a:gd name="T5" fmla="*/ 135 h 137"/>
                <a:gd name="T6" fmla="*/ 82 w 88"/>
                <a:gd name="T7" fmla="*/ 136 h 137"/>
                <a:gd name="T8" fmla="*/ 77 w 88"/>
                <a:gd name="T9" fmla="*/ 136 h 137"/>
                <a:gd name="T10" fmla="*/ 72 w 88"/>
                <a:gd name="T11" fmla="*/ 136 h 137"/>
                <a:gd name="T12" fmla="*/ 69 w 88"/>
                <a:gd name="T13" fmla="*/ 135 h 137"/>
                <a:gd name="T14" fmla="*/ 67 w 88"/>
                <a:gd name="T15" fmla="*/ 134 h 137"/>
                <a:gd name="T16" fmla="*/ 67 w 88"/>
                <a:gd name="T17" fmla="*/ 132 h 137"/>
                <a:gd name="T18" fmla="*/ 67 w 88"/>
                <a:gd name="T19" fmla="*/ 122 h 137"/>
                <a:gd name="T20" fmla="*/ 52 w 88"/>
                <a:gd name="T21" fmla="*/ 133 h 137"/>
                <a:gd name="T22" fmla="*/ 36 w 88"/>
                <a:gd name="T23" fmla="*/ 137 h 137"/>
                <a:gd name="T24" fmla="*/ 19 w 88"/>
                <a:gd name="T25" fmla="*/ 134 h 137"/>
                <a:gd name="T26" fmla="*/ 8 w 88"/>
                <a:gd name="T27" fmla="*/ 123 h 137"/>
                <a:gd name="T28" fmla="*/ 2 w 88"/>
                <a:gd name="T29" fmla="*/ 108 h 137"/>
                <a:gd name="T30" fmla="*/ 0 w 88"/>
                <a:gd name="T31" fmla="*/ 89 h 137"/>
                <a:gd name="T32" fmla="*/ 2 w 88"/>
                <a:gd name="T33" fmla="*/ 69 h 137"/>
                <a:gd name="T34" fmla="*/ 9 w 88"/>
                <a:gd name="T35" fmla="*/ 53 h 137"/>
                <a:gd name="T36" fmla="*/ 21 w 88"/>
                <a:gd name="T37" fmla="*/ 43 h 137"/>
                <a:gd name="T38" fmla="*/ 38 w 88"/>
                <a:gd name="T39" fmla="*/ 39 h 137"/>
                <a:gd name="T40" fmla="*/ 51 w 88"/>
                <a:gd name="T41" fmla="*/ 42 h 137"/>
                <a:gd name="T42" fmla="*/ 63 w 88"/>
                <a:gd name="T43" fmla="*/ 51 h 137"/>
                <a:gd name="T44" fmla="*/ 63 w 88"/>
                <a:gd name="T45" fmla="*/ 4 h 137"/>
                <a:gd name="T46" fmla="*/ 64 w 88"/>
                <a:gd name="T47" fmla="*/ 2 h 137"/>
                <a:gd name="T48" fmla="*/ 66 w 88"/>
                <a:gd name="T49" fmla="*/ 1 h 137"/>
                <a:gd name="T50" fmla="*/ 69 w 88"/>
                <a:gd name="T51" fmla="*/ 0 h 137"/>
                <a:gd name="T52" fmla="*/ 75 w 88"/>
                <a:gd name="T53" fmla="*/ 0 h 137"/>
                <a:gd name="T54" fmla="*/ 81 w 88"/>
                <a:gd name="T55" fmla="*/ 0 h 137"/>
                <a:gd name="T56" fmla="*/ 85 w 88"/>
                <a:gd name="T57" fmla="*/ 1 h 137"/>
                <a:gd name="T58" fmla="*/ 87 w 88"/>
                <a:gd name="T59" fmla="*/ 2 h 137"/>
                <a:gd name="T60" fmla="*/ 88 w 88"/>
                <a:gd name="T61" fmla="*/ 4 h 137"/>
                <a:gd name="T62" fmla="*/ 88 w 88"/>
                <a:gd name="T63" fmla="*/ 132 h 137"/>
                <a:gd name="T64" fmla="*/ 63 w 88"/>
                <a:gd name="T65" fmla="*/ 74 h 137"/>
                <a:gd name="T66" fmla="*/ 53 w 88"/>
                <a:gd name="T67" fmla="*/ 63 h 137"/>
                <a:gd name="T68" fmla="*/ 43 w 88"/>
                <a:gd name="T69" fmla="*/ 60 h 137"/>
                <a:gd name="T70" fmla="*/ 34 w 88"/>
                <a:gd name="T71" fmla="*/ 62 h 137"/>
                <a:gd name="T72" fmla="*/ 29 w 88"/>
                <a:gd name="T73" fmla="*/ 69 h 137"/>
                <a:gd name="T74" fmla="*/ 26 w 88"/>
                <a:gd name="T75" fmla="*/ 78 h 137"/>
                <a:gd name="T76" fmla="*/ 25 w 88"/>
                <a:gd name="T77" fmla="*/ 88 h 137"/>
                <a:gd name="T78" fmla="*/ 26 w 88"/>
                <a:gd name="T79" fmla="*/ 98 h 137"/>
                <a:gd name="T80" fmla="*/ 28 w 88"/>
                <a:gd name="T81" fmla="*/ 108 h 137"/>
                <a:gd name="T82" fmla="*/ 34 w 88"/>
                <a:gd name="T83" fmla="*/ 114 h 137"/>
                <a:gd name="T84" fmla="*/ 42 w 88"/>
                <a:gd name="T85" fmla="*/ 117 h 137"/>
                <a:gd name="T86" fmla="*/ 47 w 88"/>
                <a:gd name="T87" fmla="*/ 116 h 137"/>
                <a:gd name="T88" fmla="*/ 52 w 88"/>
                <a:gd name="T89" fmla="*/ 113 h 137"/>
                <a:gd name="T90" fmla="*/ 57 w 88"/>
                <a:gd name="T91" fmla="*/ 109 h 137"/>
                <a:gd name="T92" fmla="*/ 63 w 88"/>
                <a:gd name="T93" fmla="*/ 103 h 137"/>
                <a:gd name="T94" fmla="*/ 63 w 88"/>
                <a:gd name="T95" fmla="*/ 7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8" h="137">
                  <a:moveTo>
                    <a:pt x="88" y="132"/>
                  </a:moveTo>
                  <a:cubicBezTo>
                    <a:pt x="88" y="133"/>
                    <a:pt x="87" y="133"/>
                    <a:pt x="87" y="134"/>
                  </a:cubicBezTo>
                  <a:cubicBezTo>
                    <a:pt x="87" y="134"/>
                    <a:pt x="86" y="135"/>
                    <a:pt x="85" y="135"/>
                  </a:cubicBezTo>
                  <a:cubicBezTo>
                    <a:pt x="85" y="135"/>
                    <a:pt x="84" y="135"/>
                    <a:pt x="82" y="136"/>
                  </a:cubicBezTo>
                  <a:cubicBezTo>
                    <a:pt x="81" y="136"/>
                    <a:pt x="79" y="136"/>
                    <a:pt x="77" y="136"/>
                  </a:cubicBezTo>
                  <a:cubicBezTo>
                    <a:pt x="75" y="136"/>
                    <a:pt x="73" y="136"/>
                    <a:pt x="72" y="136"/>
                  </a:cubicBezTo>
                  <a:cubicBezTo>
                    <a:pt x="71" y="135"/>
                    <a:pt x="70" y="135"/>
                    <a:pt x="69" y="135"/>
                  </a:cubicBezTo>
                  <a:cubicBezTo>
                    <a:pt x="68" y="135"/>
                    <a:pt x="68" y="134"/>
                    <a:pt x="67" y="134"/>
                  </a:cubicBezTo>
                  <a:cubicBezTo>
                    <a:pt x="67" y="133"/>
                    <a:pt x="67" y="133"/>
                    <a:pt x="67" y="132"/>
                  </a:cubicBezTo>
                  <a:cubicBezTo>
                    <a:pt x="67" y="122"/>
                    <a:pt x="67" y="122"/>
                    <a:pt x="67" y="122"/>
                  </a:cubicBezTo>
                  <a:cubicBezTo>
                    <a:pt x="62" y="127"/>
                    <a:pt x="57" y="131"/>
                    <a:pt x="52" y="133"/>
                  </a:cubicBezTo>
                  <a:cubicBezTo>
                    <a:pt x="48" y="136"/>
                    <a:pt x="42" y="137"/>
                    <a:pt x="36" y="137"/>
                  </a:cubicBezTo>
                  <a:cubicBezTo>
                    <a:pt x="29" y="137"/>
                    <a:pt x="24" y="136"/>
                    <a:pt x="19" y="134"/>
                  </a:cubicBezTo>
                  <a:cubicBezTo>
                    <a:pt x="15" y="131"/>
                    <a:pt x="11" y="128"/>
                    <a:pt x="8" y="123"/>
                  </a:cubicBezTo>
                  <a:cubicBezTo>
                    <a:pt x="5" y="119"/>
                    <a:pt x="3" y="114"/>
                    <a:pt x="2" y="108"/>
                  </a:cubicBezTo>
                  <a:cubicBezTo>
                    <a:pt x="0" y="102"/>
                    <a:pt x="0" y="96"/>
                    <a:pt x="0" y="89"/>
                  </a:cubicBezTo>
                  <a:cubicBezTo>
                    <a:pt x="0" y="82"/>
                    <a:pt x="0" y="75"/>
                    <a:pt x="2" y="69"/>
                  </a:cubicBezTo>
                  <a:cubicBezTo>
                    <a:pt x="4" y="62"/>
                    <a:pt x="6" y="57"/>
                    <a:pt x="9" y="53"/>
                  </a:cubicBezTo>
                  <a:cubicBezTo>
                    <a:pt x="13" y="48"/>
                    <a:pt x="17" y="45"/>
                    <a:pt x="21" y="43"/>
                  </a:cubicBezTo>
                  <a:cubicBezTo>
                    <a:pt x="26" y="40"/>
                    <a:pt x="32" y="39"/>
                    <a:pt x="38" y="39"/>
                  </a:cubicBezTo>
                  <a:cubicBezTo>
                    <a:pt x="43" y="39"/>
                    <a:pt x="47" y="40"/>
                    <a:pt x="51" y="42"/>
                  </a:cubicBezTo>
                  <a:cubicBezTo>
                    <a:pt x="55" y="44"/>
                    <a:pt x="59" y="47"/>
                    <a:pt x="63" y="51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3"/>
                    <a:pt x="63" y="2"/>
                    <a:pt x="64" y="2"/>
                  </a:cubicBezTo>
                  <a:cubicBezTo>
                    <a:pt x="64" y="1"/>
                    <a:pt x="65" y="1"/>
                    <a:pt x="66" y="1"/>
                  </a:cubicBezTo>
                  <a:cubicBezTo>
                    <a:pt x="66" y="0"/>
                    <a:pt x="68" y="0"/>
                    <a:pt x="69" y="0"/>
                  </a:cubicBezTo>
                  <a:cubicBezTo>
                    <a:pt x="71" y="0"/>
                    <a:pt x="73" y="0"/>
                    <a:pt x="75" y="0"/>
                  </a:cubicBezTo>
                  <a:cubicBezTo>
                    <a:pt x="78" y="0"/>
                    <a:pt x="80" y="0"/>
                    <a:pt x="81" y="0"/>
                  </a:cubicBezTo>
                  <a:cubicBezTo>
                    <a:pt x="83" y="0"/>
                    <a:pt x="84" y="0"/>
                    <a:pt x="85" y="1"/>
                  </a:cubicBezTo>
                  <a:cubicBezTo>
                    <a:pt x="86" y="1"/>
                    <a:pt x="87" y="1"/>
                    <a:pt x="87" y="2"/>
                  </a:cubicBezTo>
                  <a:cubicBezTo>
                    <a:pt x="87" y="2"/>
                    <a:pt x="88" y="3"/>
                    <a:pt x="88" y="4"/>
                  </a:cubicBezTo>
                  <a:lnTo>
                    <a:pt x="88" y="132"/>
                  </a:lnTo>
                  <a:close/>
                  <a:moveTo>
                    <a:pt x="63" y="74"/>
                  </a:moveTo>
                  <a:cubicBezTo>
                    <a:pt x="59" y="69"/>
                    <a:pt x="56" y="66"/>
                    <a:pt x="53" y="63"/>
                  </a:cubicBezTo>
                  <a:cubicBezTo>
                    <a:pt x="50" y="61"/>
                    <a:pt x="46" y="60"/>
                    <a:pt x="43" y="60"/>
                  </a:cubicBezTo>
                  <a:cubicBezTo>
                    <a:pt x="40" y="60"/>
                    <a:pt x="37" y="61"/>
                    <a:pt x="34" y="62"/>
                  </a:cubicBezTo>
                  <a:cubicBezTo>
                    <a:pt x="32" y="64"/>
                    <a:pt x="30" y="66"/>
                    <a:pt x="29" y="69"/>
                  </a:cubicBezTo>
                  <a:cubicBezTo>
                    <a:pt x="27" y="71"/>
                    <a:pt x="26" y="74"/>
                    <a:pt x="26" y="78"/>
                  </a:cubicBezTo>
                  <a:cubicBezTo>
                    <a:pt x="25" y="81"/>
                    <a:pt x="25" y="84"/>
                    <a:pt x="25" y="88"/>
                  </a:cubicBezTo>
                  <a:cubicBezTo>
                    <a:pt x="25" y="91"/>
                    <a:pt x="25" y="95"/>
                    <a:pt x="26" y="98"/>
                  </a:cubicBezTo>
                  <a:cubicBezTo>
                    <a:pt x="26" y="102"/>
                    <a:pt x="27" y="105"/>
                    <a:pt x="28" y="108"/>
                  </a:cubicBezTo>
                  <a:cubicBezTo>
                    <a:pt x="30" y="110"/>
                    <a:pt x="32" y="113"/>
                    <a:pt x="34" y="114"/>
                  </a:cubicBezTo>
                  <a:cubicBezTo>
                    <a:pt x="36" y="116"/>
                    <a:pt x="39" y="117"/>
                    <a:pt x="42" y="117"/>
                  </a:cubicBezTo>
                  <a:cubicBezTo>
                    <a:pt x="44" y="117"/>
                    <a:pt x="46" y="116"/>
                    <a:pt x="47" y="116"/>
                  </a:cubicBezTo>
                  <a:cubicBezTo>
                    <a:pt x="49" y="115"/>
                    <a:pt x="50" y="115"/>
                    <a:pt x="52" y="113"/>
                  </a:cubicBezTo>
                  <a:cubicBezTo>
                    <a:pt x="54" y="112"/>
                    <a:pt x="55" y="111"/>
                    <a:pt x="57" y="109"/>
                  </a:cubicBezTo>
                  <a:cubicBezTo>
                    <a:pt x="59" y="107"/>
                    <a:pt x="61" y="105"/>
                    <a:pt x="63" y="103"/>
                  </a:cubicBezTo>
                  <a:lnTo>
                    <a:pt x="63" y="7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2" name="Freeform 9"/>
            <p:cNvSpPr>
              <a:spLocks noEditPoints="1"/>
            </p:cNvSpPr>
            <p:nvPr/>
          </p:nvSpPr>
          <p:spPr bwMode="auto">
            <a:xfrm>
              <a:off x="5916644" y="6374390"/>
              <a:ext cx="88618" cy="97795"/>
            </a:xfrm>
            <a:custGeom>
              <a:avLst/>
              <a:gdLst>
                <a:gd name="T0" fmla="*/ 86 w 86"/>
                <a:gd name="T1" fmla="*/ 47 h 98"/>
                <a:gd name="T2" fmla="*/ 84 w 86"/>
                <a:gd name="T3" fmla="*/ 53 h 98"/>
                <a:gd name="T4" fmla="*/ 78 w 86"/>
                <a:gd name="T5" fmla="*/ 56 h 98"/>
                <a:gd name="T6" fmla="*/ 25 w 86"/>
                <a:gd name="T7" fmla="*/ 56 h 98"/>
                <a:gd name="T8" fmla="*/ 27 w 86"/>
                <a:gd name="T9" fmla="*/ 66 h 98"/>
                <a:gd name="T10" fmla="*/ 31 w 86"/>
                <a:gd name="T11" fmla="*/ 73 h 98"/>
                <a:gd name="T12" fmla="*/ 38 w 86"/>
                <a:gd name="T13" fmla="*/ 78 h 98"/>
                <a:gd name="T14" fmla="*/ 49 w 86"/>
                <a:gd name="T15" fmla="*/ 80 h 98"/>
                <a:gd name="T16" fmla="*/ 61 w 86"/>
                <a:gd name="T17" fmla="*/ 79 h 98"/>
                <a:gd name="T18" fmla="*/ 69 w 86"/>
                <a:gd name="T19" fmla="*/ 77 h 98"/>
                <a:gd name="T20" fmla="*/ 75 w 86"/>
                <a:gd name="T21" fmla="*/ 75 h 98"/>
                <a:gd name="T22" fmla="*/ 79 w 86"/>
                <a:gd name="T23" fmla="*/ 74 h 98"/>
                <a:gd name="T24" fmla="*/ 80 w 86"/>
                <a:gd name="T25" fmla="*/ 74 h 98"/>
                <a:gd name="T26" fmla="*/ 81 w 86"/>
                <a:gd name="T27" fmla="*/ 75 h 98"/>
                <a:gd name="T28" fmla="*/ 82 w 86"/>
                <a:gd name="T29" fmla="*/ 78 h 98"/>
                <a:gd name="T30" fmla="*/ 82 w 86"/>
                <a:gd name="T31" fmla="*/ 82 h 98"/>
                <a:gd name="T32" fmla="*/ 82 w 86"/>
                <a:gd name="T33" fmla="*/ 86 h 98"/>
                <a:gd name="T34" fmla="*/ 81 w 86"/>
                <a:gd name="T35" fmla="*/ 88 h 98"/>
                <a:gd name="T36" fmla="*/ 81 w 86"/>
                <a:gd name="T37" fmla="*/ 90 h 98"/>
                <a:gd name="T38" fmla="*/ 80 w 86"/>
                <a:gd name="T39" fmla="*/ 91 h 98"/>
                <a:gd name="T40" fmla="*/ 76 w 86"/>
                <a:gd name="T41" fmla="*/ 93 h 98"/>
                <a:gd name="T42" fmla="*/ 69 w 86"/>
                <a:gd name="T43" fmla="*/ 96 h 98"/>
                <a:gd name="T44" fmla="*/ 59 w 86"/>
                <a:gd name="T45" fmla="*/ 98 h 98"/>
                <a:gd name="T46" fmla="*/ 47 w 86"/>
                <a:gd name="T47" fmla="*/ 98 h 98"/>
                <a:gd name="T48" fmla="*/ 26 w 86"/>
                <a:gd name="T49" fmla="*/ 95 h 98"/>
                <a:gd name="T50" fmla="*/ 12 w 86"/>
                <a:gd name="T51" fmla="*/ 87 h 98"/>
                <a:gd name="T52" fmla="*/ 3 w 86"/>
                <a:gd name="T53" fmla="*/ 72 h 98"/>
                <a:gd name="T54" fmla="*/ 0 w 86"/>
                <a:gd name="T55" fmla="*/ 50 h 98"/>
                <a:gd name="T56" fmla="*/ 3 w 86"/>
                <a:gd name="T57" fmla="*/ 29 h 98"/>
                <a:gd name="T58" fmla="*/ 12 w 86"/>
                <a:gd name="T59" fmla="*/ 13 h 98"/>
                <a:gd name="T60" fmla="*/ 26 w 86"/>
                <a:gd name="T61" fmla="*/ 4 h 98"/>
                <a:gd name="T62" fmla="*/ 45 w 86"/>
                <a:gd name="T63" fmla="*/ 0 h 98"/>
                <a:gd name="T64" fmla="*/ 63 w 86"/>
                <a:gd name="T65" fmla="*/ 3 h 98"/>
                <a:gd name="T66" fmla="*/ 76 w 86"/>
                <a:gd name="T67" fmla="*/ 12 h 98"/>
                <a:gd name="T68" fmla="*/ 84 w 86"/>
                <a:gd name="T69" fmla="*/ 26 h 98"/>
                <a:gd name="T70" fmla="*/ 86 w 86"/>
                <a:gd name="T71" fmla="*/ 43 h 98"/>
                <a:gd name="T72" fmla="*/ 86 w 86"/>
                <a:gd name="T73" fmla="*/ 47 h 98"/>
                <a:gd name="T74" fmla="*/ 62 w 86"/>
                <a:gd name="T75" fmla="*/ 40 h 98"/>
                <a:gd name="T76" fmla="*/ 58 w 86"/>
                <a:gd name="T77" fmla="*/ 23 h 98"/>
                <a:gd name="T78" fmla="*/ 44 w 86"/>
                <a:gd name="T79" fmla="*/ 18 h 98"/>
                <a:gd name="T80" fmla="*/ 36 w 86"/>
                <a:gd name="T81" fmla="*/ 19 h 98"/>
                <a:gd name="T82" fmla="*/ 30 w 86"/>
                <a:gd name="T83" fmla="*/ 24 h 98"/>
                <a:gd name="T84" fmla="*/ 27 w 86"/>
                <a:gd name="T85" fmla="*/ 31 h 98"/>
                <a:gd name="T86" fmla="*/ 25 w 86"/>
                <a:gd name="T87" fmla="*/ 40 h 98"/>
                <a:gd name="T88" fmla="*/ 62 w 86"/>
                <a:gd name="T89" fmla="*/ 4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6" h="98">
                  <a:moveTo>
                    <a:pt x="86" y="47"/>
                  </a:moveTo>
                  <a:cubicBezTo>
                    <a:pt x="86" y="50"/>
                    <a:pt x="85" y="52"/>
                    <a:pt x="84" y="53"/>
                  </a:cubicBezTo>
                  <a:cubicBezTo>
                    <a:pt x="83" y="55"/>
                    <a:pt x="81" y="56"/>
                    <a:pt x="78" y="56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9"/>
                    <a:pt x="26" y="63"/>
                    <a:pt x="27" y="66"/>
                  </a:cubicBezTo>
                  <a:cubicBezTo>
                    <a:pt x="27" y="69"/>
                    <a:pt x="29" y="71"/>
                    <a:pt x="31" y="73"/>
                  </a:cubicBezTo>
                  <a:cubicBezTo>
                    <a:pt x="33" y="75"/>
                    <a:pt x="35" y="77"/>
                    <a:pt x="38" y="78"/>
                  </a:cubicBezTo>
                  <a:cubicBezTo>
                    <a:pt x="41" y="79"/>
                    <a:pt x="45" y="80"/>
                    <a:pt x="49" y="80"/>
                  </a:cubicBezTo>
                  <a:cubicBezTo>
                    <a:pt x="53" y="80"/>
                    <a:pt x="57" y="80"/>
                    <a:pt x="61" y="79"/>
                  </a:cubicBezTo>
                  <a:cubicBezTo>
                    <a:pt x="64" y="78"/>
                    <a:pt x="67" y="78"/>
                    <a:pt x="69" y="77"/>
                  </a:cubicBezTo>
                  <a:cubicBezTo>
                    <a:pt x="71" y="76"/>
                    <a:pt x="73" y="75"/>
                    <a:pt x="75" y="75"/>
                  </a:cubicBezTo>
                  <a:cubicBezTo>
                    <a:pt x="76" y="74"/>
                    <a:pt x="78" y="74"/>
                    <a:pt x="79" y="74"/>
                  </a:cubicBezTo>
                  <a:cubicBezTo>
                    <a:pt x="79" y="74"/>
                    <a:pt x="80" y="74"/>
                    <a:pt x="80" y="74"/>
                  </a:cubicBezTo>
                  <a:cubicBezTo>
                    <a:pt x="81" y="74"/>
                    <a:pt x="81" y="75"/>
                    <a:pt x="81" y="75"/>
                  </a:cubicBezTo>
                  <a:cubicBezTo>
                    <a:pt x="81" y="76"/>
                    <a:pt x="82" y="77"/>
                    <a:pt x="82" y="78"/>
                  </a:cubicBezTo>
                  <a:cubicBezTo>
                    <a:pt x="82" y="79"/>
                    <a:pt x="82" y="80"/>
                    <a:pt x="82" y="82"/>
                  </a:cubicBezTo>
                  <a:cubicBezTo>
                    <a:pt x="82" y="83"/>
                    <a:pt x="82" y="85"/>
                    <a:pt x="82" y="86"/>
                  </a:cubicBezTo>
                  <a:cubicBezTo>
                    <a:pt x="82" y="87"/>
                    <a:pt x="82" y="88"/>
                    <a:pt x="81" y="88"/>
                  </a:cubicBezTo>
                  <a:cubicBezTo>
                    <a:pt x="81" y="89"/>
                    <a:pt x="81" y="90"/>
                    <a:pt x="81" y="90"/>
                  </a:cubicBezTo>
                  <a:cubicBezTo>
                    <a:pt x="81" y="91"/>
                    <a:pt x="80" y="91"/>
                    <a:pt x="80" y="91"/>
                  </a:cubicBezTo>
                  <a:cubicBezTo>
                    <a:pt x="79" y="92"/>
                    <a:pt x="78" y="93"/>
                    <a:pt x="76" y="93"/>
                  </a:cubicBezTo>
                  <a:cubicBezTo>
                    <a:pt x="74" y="94"/>
                    <a:pt x="72" y="95"/>
                    <a:pt x="69" y="96"/>
                  </a:cubicBezTo>
                  <a:cubicBezTo>
                    <a:pt x="66" y="96"/>
                    <a:pt x="63" y="97"/>
                    <a:pt x="59" y="98"/>
                  </a:cubicBezTo>
                  <a:cubicBezTo>
                    <a:pt x="55" y="98"/>
                    <a:pt x="51" y="98"/>
                    <a:pt x="47" y="98"/>
                  </a:cubicBezTo>
                  <a:cubicBezTo>
                    <a:pt x="39" y="98"/>
                    <a:pt x="32" y="97"/>
                    <a:pt x="26" y="95"/>
                  </a:cubicBezTo>
                  <a:cubicBezTo>
                    <a:pt x="21" y="94"/>
                    <a:pt x="16" y="91"/>
                    <a:pt x="12" y="87"/>
                  </a:cubicBezTo>
                  <a:cubicBezTo>
                    <a:pt x="8" y="83"/>
                    <a:pt x="5" y="78"/>
                    <a:pt x="3" y="72"/>
                  </a:cubicBezTo>
                  <a:cubicBezTo>
                    <a:pt x="1" y="65"/>
                    <a:pt x="0" y="58"/>
                    <a:pt x="0" y="50"/>
                  </a:cubicBezTo>
                  <a:cubicBezTo>
                    <a:pt x="0" y="43"/>
                    <a:pt x="1" y="36"/>
                    <a:pt x="3" y="29"/>
                  </a:cubicBezTo>
                  <a:cubicBezTo>
                    <a:pt x="5" y="23"/>
                    <a:pt x="8" y="18"/>
                    <a:pt x="12" y="13"/>
                  </a:cubicBezTo>
                  <a:cubicBezTo>
                    <a:pt x="16" y="9"/>
                    <a:pt x="21" y="6"/>
                    <a:pt x="26" y="4"/>
                  </a:cubicBezTo>
                  <a:cubicBezTo>
                    <a:pt x="32" y="1"/>
                    <a:pt x="38" y="0"/>
                    <a:pt x="45" y="0"/>
                  </a:cubicBezTo>
                  <a:cubicBezTo>
                    <a:pt x="52" y="0"/>
                    <a:pt x="58" y="1"/>
                    <a:pt x="63" y="3"/>
                  </a:cubicBezTo>
                  <a:cubicBezTo>
                    <a:pt x="69" y="6"/>
                    <a:pt x="73" y="9"/>
                    <a:pt x="76" y="12"/>
                  </a:cubicBezTo>
                  <a:cubicBezTo>
                    <a:pt x="80" y="16"/>
                    <a:pt x="82" y="21"/>
                    <a:pt x="84" y="26"/>
                  </a:cubicBezTo>
                  <a:cubicBezTo>
                    <a:pt x="85" y="31"/>
                    <a:pt x="86" y="37"/>
                    <a:pt x="86" y="43"/>
                  </a:cubicBezTo>
                  <a:lnTo>
                    <a:pt x="86" y="47"/>
                  </a:lnTo>
                  <a:close/>
                  <a:moveTo>
                    <a:pt x="62" y="40"/>
                  </a:moveTo>
                  <a:cubicBezTo>
                    <a:pt x="62" y="33"/>
                    <a:pt x="61" y="27"/>
                    <a:pt x="58" y="23"/>
                  </a:cubicBezTo>
                  <a:cubicBezTo>
                    <a:pt x="55" y="20"/>
                    <a:pt x="50" y="18"/>
                    <a:pt x="44" y="18"/>
                  </a:cubicBezTo>
                  <a:cubicBezTo>
                    <a:pt x="41" y="18"/>
                    <a:pt x="38" y="18"/>
                    <a:pt x="36" y="19"/>
                  </a:cubicBezTo>
                  <a:cubicBezTo>
                    <a:pt x="34" y="20"/>
                    <a:pt x="32" y="22"/>
                    <a:pt x="30" y="24"/>
                  </a:cubicBezTo>
                  <a:cubicBezTo>
                    <a:pt x="29" y="26"/>
                    <a:pt x="27" y="28"/>
                    <a:pt x="27" y="31"/>
                  </a:cubicBezTo>
                  <a:cubicBezTo>
                    <a:pt x="26" y="34"/>
                    <a:pt x="25" y="37"/>
                    <a:pt x="25" y="40"/>
                  </a:cubicBezTo>
                  <a:lnTo>
                    <a:pt x="62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3" name="Freeform 10"/>
            <p:cNvSpPr>
              <a:spLocks/>
            </p:cNvSpPr>
            <p:nvPr/>
          </p:nvSpPr>
          <p:spPr bwMode="auto">
            <a:xfrm>
              <a:off x="6063814" y="6343344"/>
              <a:ext cx="134510" cy="128841"/>
            </a:xfrm>
            <a:custGeom>
              <a:avLst/>
              <a:gdLst>
                <a:gd name="T0" fmla="*/ 132 w 132"/>
                <a:gd name="T1" fmla="*/ 124 h 127"/>
                <a:gd name="T2" fmla="*/ 132 w 132"/>
                <a:gd name="T3" fmla="*/ 125 h 127"/>
                <a:gd name="T4" fmla="*/ 131 w 132"/>
                <a:gd name="T5" fmla="*/ 126 h 127"/>
                <a:gd name="T6" fmla="*/ 129 w 132"/>
                <a:gd name="T7" fmla="*/ 127 h 127"/>
                <a:gd name="T8" fmla="*/ 126 w 132"/>
                <a:gd name="T9" fmla="*/ 127 h 127"/>
                <a:gd name="T10" fmla="*/ 123 w 132"/>
                <a:gd name="T11" fmla="*/ 127 h 127"/>
                <a:gd name="T12" fmla="*/ 121 w 132"/>
                <a:gd name="T13" fmla="*/ 126 h 127"/>
                <a:gd name="T14" fmla="*/ 120 w 132"/>
                <a:gd name="T15" fmla="*/ 125 h 127"/>
                <a:gd name="T16" fmla="*/ 120 w 132"/>
                <a:gd name="T17" fmla="*/ 124 h 127"/>
                <a:gd name="T18" fmla="*/ 120 w 132"/>
                <a:gd name="T19" fmla="*/ 10 h 127"/>
                <a:gd name="T20" fmla="*/ 120 w 132"/>
                <a:gd name="T21" fmla="*/ 10 h 127"/>
                <a:gd name="T22" fmla="*/ 70 w 132"/>
                <a:gd name="T23" fmla="*/ 125 h 127"/>
                <a:gd name="T24" fmla="*/ 70 w 132"/>
                <a:gd name="T25" fmla="*/ 126 h 127"/>
                <a:gd name="T26" fmla="*/ 68 w 132"/>
                <a:gd name="T27" fmla="*/ 126 h 127"/>
                <a:gd name="T28" fmla="*/ 67 w 132"/>
                <a:gd name="T29" fmla="*/ 127 h 127"/>
                <a:gd name="T30" fmla="*/ 65 w 132"/>
                <a:gd name="T31" fmla="*/ 127 h 127"/>
                <a:gd name="T32" fmla="*/ 62 w 132"/>
                <a:gd name="T33" fmla="*/ 127 h 127"/>
                <a:gd name="T34" fmla="*/ 61 w 132"/>
                <a:gd name="T35" fmla="*/ 126 h 127"/>
                <a:gd name="T36" fmla="*/ 60 w 132"/>
                <a:gd name="T37" fmla="*/ 126 h 127"/>
                <a:gd name="T38" fmla="*/ 59 w 132"/>
                <a:gd name="T39" fmla="*/ 125 h 127"/>
                <a:gd name="T40" fmla="*/ 12 w 132"/>
                <a:gd name="T41" fmla="*/ 10 h 127"/>
                <a:gd name="T42" fmla="*/ 12 w 132"/>
                <a:gd name="T43" fmla="*/ 10 h 127"/>
                <a:gd name="T44" fmla="*/ 12 w 132"/>
                <a:gd name="T45" fmla="*/ 124 h 127"/>
                <a:gd name="T46" fmla="*/ 11 w 132"/>
                <a:gd name="T47" fmla="*/ 125 h 127"/>
                <a:gd name="T48" fmla="*/ 10 w 132"/>
                <a:gd name="T49" fmla="*/ 126 h 127"/>
                <a:gd name="T50" fmla="*/ 8 w 132"/>
                <a:gd name="T51" fmla="*/ 127 h 127"/>
                <a:gd name="T52" fmla="*/ 5 w 132"/>
                <a:gd name="T53" fmla="*/ 127 h 127"/>
                <a:gd name="T54" fmla="*/ 3 w 132"/>
                <a:gd name="T55" fmla="*/ 127 h 127"/>
                <a:gd name="T56" fmla="*/ 1 w 132"/>
                <a:gd name="T57" fmla="*/ 126 h 127"/>
                <a:gd name="T58" fmla="*/ 0 w 132"/>
                <a:gd name="T59" fmla="*/ 125 h 127"/>
                <a:gd name="T60" fmla="*/ 0 w 132"/>
                <a:gd name="T61" fmla="*/ 124 h 127"/>
                <a:gd name="T62" fmla="*/ 0 w 132"/>
                <a:gd name="T63" fmla="*/ 6 h 127"/>
                <a:gd name="T64" fmla="*/ 2 w 132"/>
                <a:gd name="T65" fmla="*/ 1 h 127"/>
                <a:gd name="T66" fmla="*/ 5 w 132"/>
                <a:gd name="T67" fmla="*/ 0 h 127"/>
                <a:gd name="T68" fmla="*/ 12 w 132"/>
                <a:gd name="T69" fmla="*/ 0 h 127"/>
                <a:gd name="T70" fmla="*/ 16 w 132"/>
                <a:gd name="T71" fmla="*/ 0 h 127"/>
                <a:gd name="T72" fmla="*/ 19 w 132"/>
                <a:gd name="T73" fmla="*/ 2 h 127"/>
                <a:gd name="T74" fmla="*/ 22 w 132"/>
                <a:gd name="T75" fmla="*/ 4 h 127"/>
                <a:gd name="T76" fmla="*/ 23 w 132"/>
                <a:gd name="T77" fmla="*/ 8 h 127"/>
                <a:gd name="T78" fmla="*/ 65 w 132"/>
                <a:gd name="T79" fmla="*/ 108 h 127"/>
                <a:gd name="T80" fmla="*/ 66 w 132"/>
                <a:gd name="T81" fmla="*/ 108 h 127"/>
                <a:gd name="T82" fmla="*/ 109 w 132"/>
                <a:gd name="T83" fmla="*/ 8 h 127"/>
                <a:gd name="T84" fmla="*/ 111 w 132"/>
                <a:gd name="T85" fmla="*/ 4 h 127"/>
                <a:gd name="T86" fmla="*/ 114 w 132"/>
                <a:gd name="T87" fmla="*/ 2 h 127"/>
                <a:gd name="T88" fmla="*/ 116 w 132"/>
                <a:gd name="T89" fmla="*/ 0 h 127"/>
                <a:gd name="T90" fmla="*/ 120 w 132"/>
                <a:gd name="T91" fmla="*/ 0 h 127"/>
                <a:gd name="T92" fmla="*/ 127 w 132"/>
                <a:gd name="T93" fmla="*/ 0 h 127"/>
                <a:gd name="T94" fmla="*/ 129 w 132"/>
                <a:gd name="T95" fmla="*/ 0 h 127"/>
                <a:gd name="T96" fmla="*/ 130 w 132"/>
                <a:gd name="T97" fmla="*/ 1 h 127"/>
                <a:gd name="T98" fmla="*/ 132 w 132"/>
                <a:gd name="T99" fmla="*/ 3 h 127"/>
                <a:gd name="T100" fmla="*/ 132 w 132"/>
                <a:gd name="T101" fmla="*/ 6 h 127"/>
                <a:gd name="T102" fmla="*/ 132 w 132"/>
                <a:gd name="T103" fmla="*/ 124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2" h="127">
                  <a:moveTo>
                    <a:pt x="132" y="124"/>
                  </a:move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29" y="127"/>
                  </a:cubicBezTo>
                  <a:cubicBezTo>
                    <a:pt x="128" y="127"/>
                    <a:pt x="127" y="127"/>
                    <a:pt x="126" y="127"/>
                  </a:cubicBezTo>
                  <a:cubicBezTo>
                    <a:pt x="125" y="127"/>
                    <a:pt x="124" y="127"/>
                    <a:pt x="123" y="127"/>
                  </a:cubicBezTo>
                  <a:cubicBezTo>
                    <a:pt x="123" y="126"/>
                    <a:pt x="122" y="126"/>
                    <a:pt x="121" y="126"/>
                  </a:cubicBezTo>
                  <a:cubicBezTo>
                    <a:pt x="121" y="126"/>
                    <a:pt x="121" y="126"/>
                    <a:pt x="120" y="125"/>
                  </a:cubicBezTo>
                  <a:cubicBezTo>
                    <a:pt x="120" y="125"/>
                    <a:pt x="120" y="125"/>
                    <a:pt x="120" y="12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70" y="125"/>
                    <a:pt x="70" y="125"/>
                    <a:pt x="70" y="125"/>
                  </a:cubicBezTo>
                  <a:cubicBezTo>
                    <a:pt x="70" y="125"/>
                    <a:pt x="70" y="125"/>
                    <a:pt x="70" y="126"/>
                  </a:cubicBezTo>
                  <a:cubicBezTo>
                    <a:pt x="69" y="126"/>
                    <a:pt x="69" y="126"/>
                    <a:pt x="68" y="126"/>
                  </a:cubicBezTo>
                  <a:cubicBezTo>
                    <a:pt x="68" y="126"/>
                    <a:pt x="67" y="127"/>
                    <a:pt x="67" y="127"/>
                  </a:cubicBezTo>
                  <a:cubicBezTo>
                    <a:pt x="66" y="127"/>
                    <a:pt x="66" y="127"/>
                    <a:pt x="65" y="127"/>
                  </a:cubicBezTo>
                  <a:cubicBezTo>
                    <a:pt x="64" y="127"/>
                    <a:pt x="63" y="127"/>
                    <a:pt x="62" y="127"/>
                  </a:cubicBezTo>
                  <a:cubicBezTo>
                    <a:pt x="62" y="127"/>
                    <a:pt x="61" y="126"/>
                    <a:pt x="61" y="126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59" y="125"/>
                    <a:pt x="59" y="125"/>
                    <a:pt x="59" y="125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24"/>
                    <a:pt x="12" y="124"/>
                    <a:pt x="12" y="124"/>
                  </a:cubicBezTo>
                  <a:cubicBezTo>
                    <a:pt x="12" y="125"/>
                    <a:pt x="12" y="125"/>
                    <a:pt x="11" y="125"/>
                  </a:cubicBezTo>
                  <a:cubicBezTo>
                    <a:pt x="11" y="126"/>
                    <a:pt x="11" y="126"/>
                    <a:pt x="10" y="126"/>
                  </a:cubicBezTo>
                  <a:cubicBezTo>
                    <a:pt x="10" y="126"/>
                    <a:pt x="9" y="126"/>
                    <a:pt x="8" y="127"/>
                  </a:cubicBezTo>
                  <a:cubicBezTo>
                    <a:pt x="8" y="127"/>
                    <a:pt x="7" y="127"/>
                    <a:pt x="5" y="127"/>
                  </a:cubicBezTo>
                  <a:cubicBezTo>
                    <a:pt x="4" y="127"/>
                    <a:pt x="3" y="127"/>
                    <a:pt x="3" y="127"/>
                  </a:cubicBezTo>
                  <a:cubicBezTo>
                    <a:pt x="2" y="126"/>
                    <a:pt x="1" y="126"/>
                    <a:pt x="1" y="126"/>
                  </a:cubicBezTo>
                  <a:cubicBezTo>
                    <a:pt x="0" y="126"/>
                    <a:pt x="0" y="126"/>
                    <a:pt x="0" y="125"/>
                  </a:cubicBezTo>
                  <a:cubicBezTo>
                    <a:pt x="0" y="125"/>
                    <a:pt x="0" y="125"/>
                    <a:pt x="0" y="1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4"/>
                    <a:pt x="0" y="2"/>
                    <a:pt x="2" y="1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3" y="0"/>
                    <a:pt x="15" y="0"/>
                    <a:pt x="16" y="0"/>
                  </a:cubicBezTo>
                  <a:cubicBezTo>
                    <a:pt x="17" y="1"/>
                    <a:pt x="18" y="1"/>
                    <a:pt x="19" y="2"/>
                  </a:cubicBezTo>
                  <a:cubicBezTo>
                    <a:pt x="20" y="3"/>
                    <a:pt x="21" y="3"/>
                    <a:pt x="22" y="4"/>
                  </a:cubicBezTo>
                  <a:cubicBezTo>
                    <a:pt x="22" y="5"/>
                    <a:pt x="23" y="6"/>
                    <a:pt x="23" y="8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6" y="108"/>
                    <a:pt x="66" y="108"/>
                    <a:pt x="66" y="10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7"/>
                    <a:pt x="111" y="5"/>
                    <a:pt x="111" y="4"/>
                  </a:cubicBezTo>
                  <a:cubicBezTo>
                    <a:pt x="112" y="3"/>
                    <a:pt x="113" y="2"/>
                    <a:pt x="114" y="2"/>
                  </a:cubicBezTo>
                  <a:cubicBezTo>
                    <a:pt x="115" y="1"/>
                    <a:pt x="115" y="0"/>
                    <a:pt x="116" y="0"/>
                  </a:cubicBezTo>
                  <a:cubicBezTo>
                    <a:pt x="117" y="0"/>
                    <a:pt x="118" y="0"/>
                    <a:pt x="120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8" y="0"/>
                    <a:pt x="129" y="0"/>
                  </a:cubicBezTo>
                  <a:cubicBezTo>
                    <a:pt x="129" y="0"/>
                    <a:pt x="130" y="1"/>
                    <a:pt x="130" y="1"/>
                  </a:cubicBezTo>
                  <a:cubicBezTo>
                    <a:pt x="131" y="2"/>
                    <a:pt x="131" y="2"/>
                    <a:pt x="132" y="3"/>
                  </a:cubicBezTo>
                  <a:cubicBezTo>
                    <a:pt x="132" y="4"/>
                    <a:pt x="132" y="5"/>
                    <a:pt x="132" y="6"/>
                  </a:cubicBezTo>
                  <a:lnTo>
                    <a:pt x="132" y="124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4" name="Freeform 11"/>
            <p:cNvSpPr>
              <a:spLocks noEditPoints="1"/>
            </p:cNvSpPr>
            <p:nvPr/>
          </p:nvSpPr>
          <p:spPr bwMode="auto">
            <a:xfrm>
              <a:off x="6217312" y="6375943"/>
              <a:ext cx="79123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4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8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5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5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4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9" y="91"/>
                    <a:pt x="66" y="92"/>
                    <a:pt x="64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5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8" y="0"/>
                    <a:pt x="53" y="1"/>
                    <a:pt x="58" y="4"/>
                  </a:cubicBezTo>
                  <a:cubicBezTo>
                    <a:pt x="63" y="6"/>
                    <a:pt x="66" y="9"/>
                    <a:pt x="69" y="12"/>
                  </a:cubicBezTo>
                  <a:cubicBezTo>
                    <a:pt x="73" y="16"/>
                    <a:pt x="75" y="21"/>
                    <a:pt x="76" y="26"/>
                  </a:cubicBezTo>
                  <a:cubicBezTo>
                    <a:pt x="78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8" y="22"/>
                    <a:pt x="16" y="25"/>
                    <a:pt x="14" y="29"/>
                  </a:cubicBezTo>
                  <a:cubicBezTo>
                    <a:pt x="13" y="32"/>
                    <a:pt x="13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5" name="Freeform 12"/>
            <p:cNvSpPr>
              <a:spLocks/>
            </p:cNvSpPr>
            <p:nvPr/>
          </p:nvSpPr>
          <p:spPr bwMode="auto">
            <a:xfrm>
              <a:off x="6313843" y="6375943"/>
              <a:ext cx="129762" cy="96242"/>
            </a:xfrm>
            <a:custGeom>
              <a:avLst/>
              <a:gdLst>
                <a:gd name="T0" fmla="*/ 126 w 126"/>
                <a:gd name="T1" fmla="*/ 93 h 95"/>
                <a:gd name="T2" fmla="*/ 123 w 126"/>
                <a:gd name="T3" fmla="*/ 95 h 95"/>
                <a:gd name="T4" fmla="*/ 118 w 126"/>
                <a:gd name="T5" fmla="*/ 95 h 95"/>
                <a:gd name="T6" fmla="*/ 115 w 126"/>
                <a:gd name="T7" fmla="*/ 93 h 95"/>
                <a:gd name="T8" fmla="*/ 115 w 126"/>
                <a:gd name="T9" fmla="*/ 38 h 95"/>
                <a:gd name="T10" fmla="*/ 110 w 126"/>
                <a:gd name="T11" fmla="*/ 18 h 95"/>
                <a:gd name="T12" fmla="*/ 95 w 126"/>
                <a:gd name="T13" fmla="*/ 10 h 95"/>
                <a:gd name="T14" fmla="*/ 69 w 126"/>
                <a:gd name="T15" fmla="*/ 29 h 95"/>
                <a:gd name="T16" fmla="*/ 69 w 126"/>
                <a:gd name="T17" fmla="*/ 93 h 95"/>
                <a:gd name="T18" fmla="*/ 66 w 126"/>
                <a:gd name="T19" fmla="*/ 95 h 95"/>
                <a:gd name="T20" fmla="*/ 60 w 126"/>
                <a:gd name="T21" fmla="*/ 95 h 95"/>
                <a:gd name="T22" fmla="*/ 58 w 126"/>
                <a:gd name="T23" fmla="*/ 93 h 95"/>
                <a:gd name="T24" fmla="*/ 57 w 126"/>
                <a:gd name="T25" fmla="*/ 38 h 95"/>
                <a:gd name="T26" fmla="*/ 53 w 126"/>
                <a:gd name="T27" fmla="*/ 18 h 95"/>
                <a:gd name="T28" fmla="*/ 38 w 126"/>
                <a:gd name="T29" fmla="*/ 10 h 95"/>
                <a:gd name="T30" fmla="*/ 12 w 126"/>
                <a:gd name="T31" fmla="*/ 29 h 95"/>
                <a:gd name="T32" fmla="*/ 11 w 126"/>
                <a:gd name="T33" fmla="*/ 93 h 95"/>
                <a:gd name="T34" fmla="*/ 9 w 126"/>
                <a:gd name="T35" fmla="*/ 95 h 95"/>
                <a:gd name="T36" fmla="*/ 3 w 126"/>
                <a:gd name="T37" fmla="*/ 95 h 95"/>
                <a:gd name="T38" fmla="*/ 0 w 126"/>
                <a:gd name="T39" fmla="*/ 93 h 95"/>
                <a:gd name="T40" fmla="*/ 0 w 126"/>
                <a:gd name="T41" fmla="*/ 4 h 95"/>
                <a:gd name="T42" fmla="*/ 1 w 126"/>
                <a:gd name="T43" fmla="*/ 2 h 95"/>
                <a:gd name="T44" fmla="*/ 6 w 126"/>
                <a:gd name="T45" fmla="*/ 1 h 95"/>
                <a:gd name="T46" fmla="*/ 10 w 126"/>
                <a:gd name="T47" fmla="*/ 2 h 95"/>
                <a:gd name="T48" fmla="*/ 11 w 126"/>
                <a:gd name="T49" fmla="*/ 4 h 95"/>
                <a:gd name="T50" fmla="*/ 26 w 126"/>
                <a:gd name="T51" fmla="*/ 4 h 95"/>
                <a:gd name="T52" fmla="*/ 49 w 126"/>
                <a:gd name="T53" fmla="*/ 2 h 95"/>
                <a:gd name="T54" fmla="*/ 63 w 126"/>
                <a:gd name="T55" fmla="*/ 11 h 95"/>
                <a:gd name="T56" fmla="*/ 75 w 126"/>
                <a:gd name="T57" fmla="*/ 10 h 95"/>
                <a:gd name="T58" fmla="*/ 90 w 126"/>
                <a:gd name="T59" fmla="*/ 1 h 95"/>
                <a:gd name="T60" fmla="*/ 111 w 126"/>
                <a:gd name="T61" fmla="*/ 3 h 95"/>
                <a:gd name="T62" fmla="*/ 125 w 126"/>
                <a:gd name="T63" fmla="*/ 23 h 95"/>
                <a:gd name="T64" fmla="*/ 126 w 126"/>
                <a:gd name="T65" fmla="*/ 9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6" h="95">
                  <a:moveTo>
                    <a:pt x="126" y="92"/>
                  </a:moveTo>
                  <a:cubicBezTo>
                    <a:pt x="126" y="93"/>
                    <a:pt x="126" y="93"/>
                    <a:pt x="126" y="93"/>
                  </a:cubicBezTo>
                  <a:cubicBezTo>
                    <a:pt x="126" y="94"/>
                    <a:pt x="126" y="94"/>
                    <a:pt x="125" y="94"/>
                  </a:cubicBezTo>
                  <a:cubicBezTo>
                    <a:pt x="125" y="94"/>
                    <a:pt x="124" y="94"/>
                    <a:pt x="123" y="95"/>
                  </a:cubicBezTo>
                  <a:cubicBezTo>
                    <a:pt x="123" y="95"/>
                    <a:pt x="122" y="95"/>
                    <a:pt x="121" y="95"/>
                  </a:cubicBezTo>
                  <a:cubicBezTo>
                    <a:pt x="119" y="95"/>
                    <a:pt x="118" y="95"/>
                    <a:pt x="118" y="95"/>
                  </a:cubicBezTo>
                  <a:cubicBezTo>
                    <a:pt x="117" y="94"/>
                    <a:pt x="116" y="94"/>
                    <a:pt x="116" y="94"/>
                  </a:cubicBezTo>
                  <a:cubicBezTo>
                    <a:pt x="115" y="94"/>
                    <a:pt x="115" y="94"/>
                    <a:pt x="115" y="93"/>
                  </a:cubicBezTo>
                  <a:cubicBezTo>
                    <a:pt x="115" y="93"/>
                    <a:pt x="115" y="93"/>
                    <a:pt x="115" y="92"/>
                  </a:cubicBezTo>
                  <a:cubicBezTo>
                    <a:pt x="115" y="38"/>
                    <a:pt x="115" y="38"/>
                    <a:pt x="115" y="38"/>
                  </a:cubicBezTo>
                  <a:cubicBezTo>
                    <a:pt x="115" y="34"/>
                    <a:pt x="114" y="30"/>
                    <a:pt x="114" y="26"/>
                  </a:cubicBezTo>
                  <a:cubicBezTo>
                    <a:pt x="113" y="23"/>
                    <a:pt x="112" y="20"/>
                    <a:pt x="110" y="18"/>
                  </a:cubicBezTo>
                  <a:cubicBezTo>
                    <a:pt x="109" y="15"/>
                    <a:pt x="106" y="13"/>
                    <a:pt x="104" y="12"/>
                  </a:cubicBezTo>
                  <a:cubicBezTo>
                    <a:pt x="102" y="11"/>
                    <a:pt x="99" y="10"/>
                    <a:pt x="95" y="10"/>
                  </a:cubicBezTo>
                  <a:cubicBezTo>
                    <a:pt x="91" y="10"/>
                    <a:pt x="87" y="12"/>
                    <a:pt x="83" y="15"/>
                  </a:cubicBezTo>
                  <a:cubicBezTo>
                    <a:pt x="79" y="18"/>
                    <a:pt x="74" y="23"/>
                    <a:pt x="69" y="29"/>
                  </a:cubicBezTo>
                  <a:cubicBezTo>
                    <a:pt x="69" y="92"/>
                    <a:pt x="69" y="92"/>
                    <a:pt x="69" y="92"/>
                  </a:cubicBezTo>
                  <a:cubicBezTo>
                    <a:pt x="69" y="93"/>
                    <a:pt x="69" y="93"/>
                    <a:pt x="69" y="93"/>
                  </a:cubicBezTo>
                  <a:cubicBezTo>
                    <a:pt x="69" y="94"/>
                    <a:pt x="68" y="94"/>
                    <a:pt x="68" y="94"/>
                  </a:cubicBezTo>
                  <a:cubicBezTo>
                    <a:pt x="67" y="94"/>
                    <a:pt x="67" y="94"/>
                    <a:pt x="66" y="95"/>
                  </a:cubicBezTo>
                  <a:cubicBezTo>
                    <a:pt x="65" y="95"/>
                    <a:pt x="64" y="95"/>
                    <a:pt x="63" y="95"/>
                  </a:cubicBezTo>
                  <a:cubicBezTo>
                    <a:pt x="62" y="95"/>
                    <a:pt x="61" y="95"/>
                    <a:pt x="60" y="95"/>
                  </a:cubicBezTo>
                  <a:cubicBezTo>
                    <a:pt x="60" y="94"/>
                    <a:pt x="59" y="94"/>
                    <a:pt x="59" y="94"/>
                  </a:cubicBezTo>
                  <a:cubicBezTo>
                    <a:pt x="58" y="94"/>
                    <a:pt x="58" y="94"/>
                    <a:pt x="58" y="93"/>
                  </a:cubicBezTo>
                  <a:cubicBezTo>
                    <a:pt x="58" y="93"/>
                    <a:pt x="57" y="93"/>
                    <a:pt x="57" y="92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7" y="34"/>
                    <a:pt x="57" y="30"/>
                    <a:pt x="56" y="26"/>
                  </a:cubicBezTo>
                  <a:cubicBezTo>
                    <a:pt x="56" y="23"/>
                    <a:pt x="54" y="20"/>
                    <a:pt x="53" y="18"/>
                  </a:cubicBezTo>
                  <a:cubicBezTo>
                    <a:pt x="51" y="15"/>
                    <a:pt x="49" y="13"/>
                    <a:pt x="47" y="12"/>
                  </a:cubicBezTo>
                  <a:cubicBezTo>
                    <a:pt x="44" y="11"/>
                    <a:pt x="41" y="10"/>
                    <a:pt x="38" y="10"/>
                  </a:cubicBezTo>
                  <a:cubicBezTo>
                    <a:pt x="34" y="10"/>
                    <a:pt x="30" y="12"/>
                    <a:pt x="25" y="15"/>
                  </a:cubicBezTo>
                  <a:cubicBezTo>
                    <a:pt x="21" y="18"/>
                    <a:pt x="17" y="23"/>
                    <a:pt x="12" y="29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6" y="11"/>
                    <a:pt x="21" y="7"/>
                    <a:pt x="26" y="4"/>
                  </a:cubicBezTo>
                  <a:cubicBezTo>
                    <a:pt x="30" y="1"/>
                    <a:pt x="35" y="0"/>
                    <a:pt x="39" y="0"/>
                  </a:cubicBezTo>
                  <a:cubicBezTo>
                    <a:pt x="43" y="0"/>
                    <a:pt x="46" y="1"/>
                    <a:pt x="49" y="2"/>
                  </a:cubicBezTo>
                  <a:cubicBezTo>
                    <a:pt x="52" y="2"/>
                    <a:pt x="55" y="4"/>
                    <a:pt x="57" y="5"/>
                  </a:cubicBezTo>
                  <a:cubicBezTo>
                    <a:pt x="59" y="7"/>
                    <a:pt x="61" y="9"/>
                    <a:pt x="63" y="11"/>
                  </a:cubicBezTo>
                  <a:cubicBezTo>
                    <a:pt x="64" y="13"/>
                    <a:pt x="65" y="16"/>
                    <a:pt x="66" y="18"/>
                  </a:cubicBezTo>
                  <a:cubicBezTo>
                    <a:pt x="69" y="15"/>
                    <a:pt x="72" y="12"/>
                    <a:pt x="75" y="10"/>
                  </a:cubicBezTo>
                  <a:cubicBezTo>
                    <a:pt x="78" y="7"/>
                    <a:pt x="80" y="6"/>
                    <a:pt x="83" y="4"/>
                  </a:cubicBezTo>
                  <a:cubicBezTo>
                    <a:pt x="85" y="3"/>
                    <a:pt x="88" y="2"/>
                    <a:pt x="90" y="1"/>
                  </a:cubicBezTo>
                  <a:cubicBezTo>
                    <a:pt x="92" y="1"/>
                    <a:pt x="94" y="0"/>
                    <a:pt x="97" y="0"/>
                  </a:cubicBezTo>
                  <a:cubicBezTo>
                    <a:pt x="102" y="0"/>
                    <a:pt x="107" y="1"/>
                    <a:pt x="111" y="3"/>
                  </a:cubicBezTo>
                  <a:cubicBezTo>
                    <a:pt x="115" y="5"/>
                    <a:pt x="118" y="8"/>
                    <a:pt x="120" y="11"/>
                  </a:cubicBezTo>
                  <a:cubicBezTo>
                    <a:pt x="122" y="14"/>
                    <a:pt x="124" y="18"/>
                    <a:pt x="125" y="23"/>
                  </a:cubicBezTo>
                  <a:cubicBezTo>
                    <a:pt x="126" y="27"/>
                    <a:pt x="126" y="32"/>
                    <a:pt x="126" y="37"/>
                  </a:cubicBezTo>
                  <a:lnTo>
                    <a:pt x="126" y="92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6" name="Freeform 13"/>
            <p:cNvSpPr>
              <a:spLocks noEditPoints="1"/>
            </p:cNvSpPr>
            <p:nvPr/>
          </p:nvSpPr>
          <p:spPr bwMode="auto">
            <a:xfrm>
              <a:off x="6467342" y="6334031"/>
              <a:ext cx="77541" cy="138155"/>
            </a:xfrm>
            <a:custGeom>
              <a:avLst/>
              <a:gdLst>
                <a:gd name="T0" fmla="*/ 77 w 77"/>
                <a:gd name="T1" fmla="*/ 89 h 138"/>
                <a:gd name="T2" fmla="*/ 75 w 77"/>
                <a:gd name="T3" fmla="*/ 109 h 138"/>
                <a:gd name="T4" fmla="*/ 67 w 77"/>
                <a:gd name="T5" fmla="*/ 125 h 138"/>
                <a:gd name="T6" fmla="*/ 55 w 77"/>
                <a:gd name="T7" fmla="*/ 134 h 138"/>
                <a:gd name="T8" fmla="*/ 39 w 77"/>
                <a:gd name="T9" fmla="*/ 138 h 138"/>
                <a:gd name="T10" fmla="*/ 31 w 77"/>
                <a:gd name="T11" fmla="*/ 137 h 138"/>
                <a:gd name="T12" fmla="*/ 25 w 77"/>
                <a:gd name="T13" fmla="*/ 134 h 138"/>
                <a:gd name="T14" fmla="*/ 18 w 77"/>
                <a:gd name="T15" fmla="*/ 130 h 138"/>
                <a:gd name="T16" fmla="*/ 10 w 77"/>
                <a:gd name="T17" fmla="*/ 123 h 138"/>
                <a:gd name="T18" fmla="*/ 10 w 77"/>
                <a:gd name="T19" fmla="*/ 134 h 138"/>
                <a:gd name="T20" fmla="*/ 10 w 77"/>
                <a:gd name="T21" fmla="*/ 135 h 138"/>
                <a:gd name="T22" fmla="*/ 9 w 77"/>
                <a:gd name="T23" fmla="*/ 136 h 138"/>
                <a:gd name="T24" fmla="*/ 7 w 77"/>
                <a:gd name="T25" fmla="*/ 137 h 138"/>
                <a:gd name="T26" fmla="*/ 5 w 77"/>
                <a:gd name="T27" fmla="*/ 137 h 138"/>
                <a:gd name="T28" fmla="*/ 2 w 77"/>
                <a:gd name="T29" fmla="*/ 137 h 138"/>
                <a:gd name="T30" fmla="*/ 1 w 77"/>
                <a:gd name="T31" fmla="*/ 136 h 138"/>
                <a:gd name="T32" fmla="*/ 0 w 77"/>
                <a:gd name="T33" fmla="*/ 135 h 138"/>
                <a:gd name="T34" fmla="*/ 0 w 77"/>
                <a:gd name="T35" fmla="*/ 134 h 138"/>
                <a:gd name="T36" fmla="*/ 0 w 77"/>
                <a:gd name="T37" fmla="*/ 3 h 138"/>
                <a:gd name="T38" fmla="*/ 0 w 77"/>
                <a:gd name="T39" fmla="*/ 1 h 138"/>
                <a:gd name="T40" fmla="*/ 1 w 77"/>
                <a:gd name="T41" fmla="*/ 1 h 138"/>
                <a:gd name="T42" fmla="*/ 3 w 77"/>
                <a:gd name="T43" fmla="*/ 0 h 138"/>
                <a:gd name="T44" fmla="*/ 5 w 77"/>
                <a:gd name="T45" fmla="*/ 0 h 138"/>
                <a:gd name="T46" fmla="*/ 8 w 77"/>
                <a:gd name="T47" fmla="*/ 0 h 138"/>
                <a:gd name="T48" fmla="*/ 10 w 77"/>
                <a:gd name="T49" fmla="*/ 1 h 138"/>
                <a:gd name="T50" fmla="*/ 11 w 77"/>
                <a:gd name="T51" fmla="*/ 1 h 138"/>
                <a:gd name="T52" fmla="*/ 11 w 77"/>
                <a:gd name="T53" fmla="*/ 3 h 138"/>
                <a:gd name="T54" fmla="*/ 11 w 77"/>
                <a:gd name="T55" fmla="*/ 58 h 138"/>
                <a:gd name="T56" fmla="*/ 19 w 77"/>
                <a:gd name="T57" fmla="*/ 50 h 138"/>
                <a:gd name="T58" fmla="*/ 27 w 77"/>
                <a:gd name="T59" fmla="*/ 46 h 138"/>
                <a:gd name="T60" fmla="*/ 34 w 77"/>
                <a:gd name="T61" fmla="*/ 43 h 138"/>
                <a:gd name="T62" fmla="*/ 41 w 77"/>
                <a:gd name="T63" fmla="*/ 42 h 138"/>
                <a:gd name="T64" fmla="*/ 58 w 77"/>
                <a:gd name="T65" fmla="*/ 46 h 138"/>
                <a:gd name="T66" fmla="*/ 69 w 77"/>
                <a:gd name="T67" fmla="*/ 56 h 138"/>
                <a:gd name="T68" fmla="*/ 75 w 77"/>
                <a:gd name="T69" fmla="*/ 71 h 138"/>
                <a:gd name="T70" fmla="*/ 77 w 77"/>
                <a:gd name="T71" fmla="*/ 89 h 138"/>
                <a:gd name="T72" fmla="*/ 65 w 77"/>
                <a:gd name="T73" fmla="*/ 91 h 138"/>
                <a:gd name="T74" fmla="*/ 64 w 77"/>
                <a:gd name="T75" fmla="*/ 76 h 138"/>
                <a:gd name="T76" fmla="*/ 60 w 77"/>
                <a:gd name="T77" fmla="*/ 64 h 138"/>
                <a:gd name="T78" fmla="*/ 52 w 77"/>
                <a:gd name="T79" fmla="*/ 55 h 138"/>
                <a:gd name="T80" fmla="*/ 40 w 77"/>
                <a:gd name="T81" fmla="*/ 52 h 138"/>
                <a:gd name="T82" fmla="*/ 34 w 77"/>
                <a:gd name="T83" fmla="*/ 53 h 138"/>
                <a:gd name="T84" fmla="*/ 27 w 77"/>
                <a:gd name="T85" fmla="*/ 56 h 138"/>
                <a:gd name="T86" fmla="*/ 19 w 77"/>
                <a:gd name="T87" fmla="*/ 62 h 138"/>
                <a:gd name="T88" fmla="*/ 11 w 77"/>
                <a:gd name="T89" fmla="*/ 71 h 138"/>
                <a:gd name="T90" fmla="*/ 11 w 77"/>
                <a:gd name="T91" fmla="*/ 110 h 138"/>
                <a:gd name="T92" fmla="*/ 26 w 77"/>
                <a:gd name="T93" fmla="*/ 123 h 138"/>
                <a:gd name="T94" fmla="*/ 40 w 77"/>
                <a:gd name="T95" fmla="*/ 128 h 138"/>
                <a:gd name="T96" fmla="*/ 51 w 77"/>
                <a:gd name="T97" fmla="*/ 125 h 138"/>
                <a:gd name="T98" fmla="*/ 59 w 77"/>
                <a:gd name="T99" fmla="*/ 116 h 138"/>
                <a:gd name="T100" fmla="*/ 63 w 77"/>
                <a:gd name="T101" fmla="*/ 104 h 138"/>
                <a:gd name="T102" fmla="*/ 65 w 77"/>
                <a:gd name="T103" fmla="*/ 91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77" h="138">
                  <a:moveTo>
                    <a:pt x="77" y="89"/>
                  </a:moveTo>
                  <a:cubicBezTo>
                    <a:pt x="77" y="96"/>
                    <a:pt x="76" y="103"/>
                    <a:pt x="75" y="109"/>
                  </a:cubicBezTo>
                  <a:cubicBezTo>
                    <a:pt x="73" y="115"/>
                    <a:pt x="71" y="120"/>
                    <a:pt x="67" y="125"/>
                  </a:cubicBezTo>
                  <a:cubicBezTo>
                    <a:pt x="64" y="129"/>
                    <a:pt x="60" y="132"/>
                    <a:pt x="55" y="134"/>
                  </a:cubicBezTo>
                  <a:cubicBezTo>
                    <a:pt x="51" y="137"/>
                    <a:pt x="45" y="138"/>
                    <a:pt x="39" y="138"/>
                  </a:cubicBezTo>
                  <a:cubicBezTo>
                    <a:pt x="36" y="138"/>
                    <a:pt x="34" y="138"/>
                    <a:pt x="31" y="137"/>
                  </a:cubicBezTo>
                  <a:cubicBezTo>
                    <a:pt x="29" y="136"/>
                    <a:pt x="27" y="136"/>
                    <a:pt x="25" y="134"/>
                  </a:cubicBezTo>
                  <a:cubicBezTo>
                    <a:pt x="22" y="133"/>
                    <a:pt x="20" y="132"/>
                    <a:pt x="18" y="130"/>
                  </a:cubicBezTo>
                  <a:cubicBezTo>
                    <a:pt x="16" y="128"/>
                    <a:pt x="13" y="125"/>
                    <a:pt x="10" y="123"/>
                  </a:cubicBezTo>
                  <a:cubicBezTo>
                    <a:pt x="10" y="134"/>
                    <a:pt x="10" y="134"/>
                    <a:pt x="10" y="134"/>
                  </a:cubicBezTo>
                  <a:cubicBezTo>
                    <a:pt x="10" y="135"/>
                    <a:pt x="10" y="135"/>
                    <a:pt x="10" y="135"/>
                  </a:cubicBezTo>
                  <a:cubicBezTo>
                    <a:pt x="10" y="136"/>
                    <a:pt x="10" y="136"/>
                    <a:pt x="9" y="136"/>
                  </a:cubicBezTo>
                  <a:cubicBezTo>
                    <a:pt x="9" y="136"/>
                    <a:pt x="8" y="137"/>
                    <a:pt x="7" y="137"/>
                  </a:cubicBezTo>
                  <a:cubicBezTo>
                    <a:pt x="7" y="137"/>
                    <a:pt x="6" y="137"/>
                    <a:pt x="5" y="137"/>
                  </a:cubicBezTo>
                  <a:cubicBezTo>
                    <a:pt x="4" y="137"/>
                    <a:pt x="3" y="137"/>
                    <a:pt x="2" y="137"/>
                  </a:cubicBezTo>
                  <a:cubicBezTo>
                    <a:pt x="2" y="137"/>
                    <a:pt x="1" y="136"/>
                    <a:pt x="1" y="136"/>
                  </a:cubicBezTo>
                  <a:cubicBezTo>
                    <a:pt x="0" y="136"/>
                    <a:pt x="0" y="136"/>
                    <a:pt x="0" y="135"/>
                  </a:cubicBezTo>
                  <a:cubicBezTo>
                    <a:pt x="0" y="135"/>
                    <a:pt x="0" y="135"/>
                    <a:pt x="0" y="13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3" y="0"/>
                    <a:pt x="4" y="0"/>
                    <a:pt x="5" y="0"/>
                  </a:cubicBezTo>
                  <a:cubicBezTo>
                    <a:pt x="7" y="0"/>
                    <a:pt x="8" y="0"/>
                    <a:pt x="8" y="0"/>
                  </a:cubicBezTo>
                  <a:cubicBezTo>
                    <a:pt x="9" y="0"/>
                    <a:pt x="10" y="0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3"/>
                  </a:cubicBezTo>
                  <a:cubicBezTo>
                    <a:pt x="11" y="58"/>
                    <a:pt x="11" y="58"/>
                    <a:pt x="11" y="58"/>
                  </a:cubicBezTo>
                  <a:cubicBezTo>
                    <a:pt x="14" y="55"/>
                    <a:pt x="17" y="52"/>
                    <a:pt x="19" y="50"/>
                  </a:cubicBezTo>
                  <a:cubicBezTo>
                    <a:pt x="22" y="48"/>
                    <a:pt x="24" y="47"/>
                    <a:pt x="27" y="46"/>
                  </a:cubicBezTo>
                  <a:cubicBezTo>
                    <a:pt x="29" y="44"/>
                    <a:pt x="32" y="44"/>
                    <a:pt x="34" y="43"/>
                  </a:cubicBezTo>
                  <a:cubicBezTo>
                    <a:pt x="36" y="42"/>
                    <a:pt x="39" y="42"/>
                    <a:pt x="41" y="42"/>
                  </a:cubicBezTo>
                  <a:cubicBezTo>
                    <a:pt x="48" y="42"/>
                    <a:pt x="53" y="43"/>
                    <a:pt x="58" y="46"/>
                  </a:cubicBezTo>
                  <a:cubicBezTo>
                    <a:pt x="62" y="48"/>
                    <a:pt x="66" y="52"/>
                    <a:pt x="69" y="56"/>
                  </a:cubicBezTo>
                  <a:cubicBezTo>
                    <a:pt x="72" y="60"/>
                    <a:pt x="74" y="65"/>
                    <a:pt x="75" y="71"/>
                  </a:cubicBezTo>
                  <a:cubicBezTo>
                    <a:pt x="76" y="76"/>
                    <a:pt x="77" y="83"/>
                    <a:pt x="77" y="89"/>
                  </a:cubicBezTo>
                  <a:close/>
                  <a:moveTo>
                    <a:pt x="65" y="91"/>
                  </a:moveTo>
                  <a:cubicBezTo>
                    <a:pt x="65" y="86"/>
                    <a:pt x="64" y="81"/>
                    <a:pt x="64" y="76"/>
                  </a:cubicBezTo>
                  <a:cubicBezTo>
                    <a:pt x="63" y="72"/>
                    <a:pt x="62" y="68"/>
                    <a:pt x="60" y="64"/>
                  </a:cubicBezTo>
                  <a:cubicBezTo>
                    <a:pt x="58" y="61"/>
                    <a:pt x="55" y="58"/>
                    <a:pt x="52" y="55"/>
                  </a:cubicBezTo>
                  <a:cubicBezTo>
                    <a:pt x="49" y="53"/>
                    <a:pt x="45" y="52"/>
                    <a:pt x="40" y="52"/>
                  </a:cubicBezTo>
                  <a:cubicBezTo>
                    <a:pt x="38" y="52"/>
                    <a:pt x="36" y="53"/>
                    <a:pt x="34" y="53"/>
                  </a:cubicBezTo>
                  <a:cubicBezTo>
                    <a:pt x="31" y="54"/>
                    <a:pt x="29" y="55"/>
                    <a:pt x="27" y="56"/>
                  </a:cubicBezTo>
                  <a:cubicBezTo>
                    <a:pt x="24" y="58"/>
                    <a:pt x="22" y="60"/>
                    <a:pt x="19" y="62"/>
                  </a:cubicBezTo>
                  <a:cubicBezTo>
                    <a:pt x="17" y="65"/>
                    <a:pt x="14" y="68"/>
                    <a:pt x="11" y="71"/>
                  </a:cubicBezTo>
                  <a:cubicBezTo>
                    <a:pt x="11" y="110"/>
                    <a:pt x="11" y="110"/>
                    <a:pt x="11" y="110"/>
                  </a:cubicBezTo>
                  <a:cubicBezTo>
                    <a:pt x="16" y="115"/>
                    <a:pt x="21" y="120"/>
                    <a:pt x="26" y="123"/>
                  </a:cubicBezTo>
                  <a:cubicBezTo>
                    <a:pt x="30" y="126"/>
                    <a:pt x="35" y="128"/>
                    <a:pt x="40" y="128"/>
                  </a:cubicBezTo>
                  <a:cubicBezTo>
                    <a:pt x="44" y="128"/>
                    <a:pt x="48" y="127"/>
                    <a:pt x="51" y="125"/>
                  </a:cubicBezTo>
                  <a:cubicBezTo>
                    <a:pt x="54" y="122"/>
                    <a:pt x="57" y="120"/>
                    <a:pt x="59" y="116"/>
                  </a:cubicBezTo>
                  <a:cubicBezTo>
                    <a:pt x="61" y="113"/>
                    <a:pt x="63" y="109"/>
                    <a:pt x="63" y="104"/>
                  </a:cubicBezTo>
                  <a:cubicBezTo>
                    <a:pt x="64" y="100"/>
                    <a:pt x="65" y="95"/>
                    <a:pt x="65" y="91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7" name="Freeform 14"/>
            <p:cNvSpPr>
              <a:spLocks noEditPoints="1"/>
            </p:cNvSpPr>
            <p:nvPr/>
          </p:nvSpPr>
          <p:spPr bwMode="auto">
            <a:xfrm>
              <a:off x="6555960" y="6375943"/>
              <a:ext cx="80706" cy="96242"/>
            </a:xfrm>
            <a:custGeom>
              <a:avLst/>
              <a:gdLst>
                <a:gd name="T0" fmla="*/ 78 w 78"/>
                <a:gd name="T1" fmla="*/ 43 h 96"/>
                <a:gd name="T2" fmla="*/ 76 w 78"/>
                <a:gd name="T3" fmla="*/ 48 h 96"/>
                <a:gd name="T4" fmla="*/ 73 w 78"/>
                <a:gd name="T5" fmla="*/ 50 h 96"/>
                <a:gd name="T6" fmla="*/ 12 w 78"/>
                <a:gd name="T7" fmla="*/ 50 h 96"/>
                <a:gd name="T8" fmla="*/ 14 w 78"/>
                <a:gd name="T9" fmla="*/ 64 h 96"/>
                <a:gd name="T10" fmla="*/ 19 w 78"/>
                <a:gd name="T11" fmla="*/ 76 h 96"/>
                <a:gd name="T12" fmla="*/ 29 w 78"/>
                <a:gd name="T13" fmla="*/ 83 h 96"/>
                <a:gd name="T14" fmla="*/ 44 w 78"/>
                <a:gd name="T15" fmla="*/ 86 h 96"/>
                <a:gd name="T16" fmla="*/ 55 w 78"/>
                <a:gd name="T17" fmla="*/ 85 h 96"/>
                <a:gd name="T18" fmla="*/ 63 w 78"/>
                <a:gd name="T19" fmla="*/ 82 h 96"/>
                <a:gd name="T20" fmla="*/ 69 w 78"/>
                <a:gd name="T21" fmla="*/ 80 h 96"/>
                <a:gd name="T22" fmla="*/ 72 w 78"/>
                <a:gd name="T23" fmla="*/ 79 h 96"/>
                <a:gd name="T24" fmla="*/ 73 w 78"/>
                <a:gd name="T25" fmla="*/ 79 h 96"/>
                <a:gd name="T26" fmla="*/ 74 w 78"/>
                <a:gd name="T27" fmla="*/ 80 h 96"/>
                <a:gd name="T28" fmla="*/ 75 w 78"/>
                <a:gd name="T29" fmla="*/ 82 h 96"/>
                <a:gd name="T30" fmla="*/ 75 w 78"/>
                <a:gd name="T31" fmla="*/ 84 h 96"/>
                <a:gd name="T32" fmla="*/ 75 w 78"/>
                <a:gd name="T33" fmla="*/ 85 h 96"/>
                <a:gd name="T34" fmla="*/ 74 w 78"/>
                <a:gd name="T35" fmla="*/ 86 h 96"/>
                <a:gd name="T36" fmla="*/ 74 w 78"/>
                <a:gd name="T37" fmla="*/ 88 h 96"/>
                <a:gd name="T38" fmla="*/ 73 w 78"/>
                <a:gd name="T39" fmla="*/ 88 h 96"/>
                <a:gd name="T40" fmla="*/ 70 w 78"/>
                <a:gd name="T41" fmla="*/ 90 h 96"/>
                <a:gd name="T42" fmla="*/ 63 w 78"/>
                <a:gd name="T43" fmla="*/ 93 h 96"/>
                <a:gd name="T44" fmla="*/ 54 w 78"/>
                <a:gd name="T45" fmla="*/ 95 h 96"/>
                <a:gd name="T46" fmla="*/ 42 w 78"/>
                <a:gd name="T47" fmla="*/ 96 h 96"/>
                <a:gd name="T48" fmla="*/ 24 w 78"/>
                <a:gd name="T49" fmla="*/ 93 h 96"/>
                <a:gd name="T50" fmla="*/ 11 w 78"/>
                <a:gd name="T51" fmla="*/ 84 h 96"/>
                <a:gd name="T52" fmla="*/ 3 w 78"/>
                <a:gd name="T53" fmla="*/ 69 h 96"/>
                <a:gd name="T54" fmla="*/ 0 w 78"/>
                <a:gd name="T55" fmla="*/ 48 h 96"/>
                <a:gd name="T56" fmla="*/ 3 w 78"/>
                <a:gd name="T57" fmla="*/ 28 h 96"/>
                <a:gd name="T58" fmla="*/ 11 w 78"/>
                <a:gd name="T59" fmla="*/ 13 h 96"/>
                <a:gd name="T60" fmla="*/ 24 w 78"/>
                <a:gd name="T61" fmla="*/ 3 h 96"/>
                <a:gd name="T62" fmla="*/ 41 w 78"/>
                <a:gd name="T63" fmla="*/ 0 h 96"/>
                <a:gd name="T64" fmla="*/ 58 w 78"/>
                <a:gd name="T65" fmla="*/ 4 h 96"/>
                <a:gd name="T66" fmla="*/ 69 w 78"/>
                <a:gd name="T67" fmla="*/ 12 h 96"/>
                <a:gd name="T68" fmla="*/ 76 w 78"/>
                <a:gd name="T69" fmla="*/ 26 h 96"/>
                <a:gd name="T70" fmla="*/ 78 w 78"/>
                <a:gd name="T71" fmla="*/ 41 h 96"/>
                <a:gd name="T72" fmla="*/ 78 w 78"/>
                <a:gd name="T73" fmla="*/ 43 h 96"/>
                <a:gd name="T74" fmla="*/ 66 w 78"/>
                <a:gd name="T75" fmla="*/ 40 h 96"/>
                <a:gd name="T76" fmla="*/ 60 w 78"/>
                <a:gd name="T77" fmla="*/ 18 h 96"/>
                <a:gd name="T78" fmla="*/ 40 w 78"/>
                <a:gd name="T79" fmla="*/ 10 h 96"/>
                <a:gd name="T80" fmla="*/ 28 w 78"/>
                <a:gd name="T81" fmla="*/ 13 h 96"/>
                <a:gd name="T82" fmla="*/ 20 w 78"/>
                <a:gd name="T83" fmla="*/ 19 h 96"/>
                <a:gd name="T84" fmla="*/ 14 w 78"/>
                <a:gd name="T85" fmla="*/ 29 h 96"/>
                <a:gd name="T86" fmla="*/ 12 w 78"/>
                <a:gd name="T87" fmla="*/ 40 h 96"/>
                <a:gd name="T88" fmla="*/ 66 w 78"/>
                <a:gd name="T89" fmla="*/ 4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8" h="96">
                  <a:moveTo>
                    <a:pt x="78" y="43"/>
                  </a:moveTo>
                  <a:cubicBezTo>
                    <a:pt x="78" y="46"/>
                    <a:pt x="78" y="47"/>
                    <a:pt x="76" y="48"/>
                  </a:cubicBezTo>
                  <a:cubicBezTo>
                    <a:pt x="75" y="49"/>
                    <a:pt x="74" y="50"/>
                    <a:pt x="73" y="50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55"/>
                    <a:pt x="13" y="60"/>
                    <a:pt x="14" y="64"/>
                  </a:cubicBezTo>
                  <a:cubicBezTo>
                    <a:pt x="15" y="69"/>
                    <a:pt x="17" y="73"/>
                    <a:pt x="19" y="76"/>
                  </a:cubicBezTo>
                  <a:cubicBezTo>
                    <a:pt x="22" y="79"/>
                    <a:pt x="25" y="81"/>
                    <a:pt x="29" y="83"/>
                  </a:cubicBezTo>
                  <a:cubicBezTo>
                    <a:pt x="33" y="85"/>
                    <a:pt x="38" y="86"/>
                    <a:pt x="44" y="86"/>
                  </a:cubicBezTo>
                  <a:cubicBezTo>
                    <a:pt x="48" y="86"/>
                    <a:pt x="51" y="85"/>
                    <a:pt x="55" y="85"/>
                  </a:cubicBezTo>
                  <a:cubicBezTo>
                    <a:pt x="58" y="84"/>
                    <a:pt x="61" y="83"/>
                    <a:pt x="63" y="82"/>
                  </a:cubicBezTo>
                  <a:cubicBezTo>
                    <a:pt x="66" y="81"/>
                    <a:pt x="67" y="81"/>
                    <a:pt x="69" y="80"/>
                  </a:cubicBezTo>
                  <a:cubicBezTo>
                    <a:pt x="71" y="79"/>
                    <a:pt x="72" y="79"/>
                    <a:pt x="72" y="79"/>
                  </a:cubicBezTo>
                  <a:cubicBezTo>
                    <a:pt x="73" y="79"/>
                    <a:pt x="73" y="79"/>
                    <a:pt x="73" y="79"/>
                  </a:cubicBezTo>
                  <a:cubicBezTo>
                    <a:pt x="74" y="79"/>
                    <a:pt x="74" y="80"/>
                    <a:pt x="74" y="80"/>
                  </a:cubicBezTo>
                  <a:cubicBezTo>
                    <a:pt x="74" y="80"/>
                    <a:pt x="74" y="81"/>
                    <a:pt x="75" y="82"/>
                  </a:cubicBezTo>
                  <a:cubicBezTo>
                    <a:pt x="75" y="82"/>
                    <a:pt x="75" y="83"/>
                    <a:pt x="75" y="84"/>
                  </a:cubicBezTo>
                  <a:cubicBezTo>
                    <a:pt x="75" y="84"/>
                    <a:pt x="75" y="85"/>
                    <a:pt x="75" y="85"/>
                  </a:cubicBezTo>
                  <a:cubicBezTo>
                    <a:pt x="75" y="86"/>
                    <a:pt x="74" y="86"/>
                    <a:pt x="74" y="86"/>
                  </a:cubicBezTo>
                  <a:cubicBezTo>
                    <a:pt x="74" y="87"/>
                    <a:pt x="74" y="87"/>
                    <a:pt x="74" y="88"/>
                  </a:cubicBezTo>
                  <a:cubicBezTo>
                    <a:pt x="74" y="88"/>
                    <a:pt x="73" y="88"/>
                    <a:pt x="73" y="88"/>
                  </a:cubicBezTo>
                  <a:cubicBezTo>
                    <a:pt x="73" y="89"/>
                    <a:pt x="72" y="89"/>
                    <a:pt x="70" y="90"/>
                  </a:cubicBezTo>
                  <a:cubicBezTo>
                    <a:pt x="68" y="91"/>
                    <a:pt x="66" y="92"/>
                    <a:pt x="63" y="93"/>
                  </a:cubicBezTo>
                  <a:cubicBezTo>
                    <a:pt x="61" y="93"/>
                    <a:pt x="58" y="94"/>
                    <a:pt x="54" y="95"/>
                  </a:cubicBezTo>
                  <a:cubicBezTo>
                    <a:pt x="50" y="95"/>
                    <a:pt x="46" y="96"/>
                    <a:pt x="42" y="96"/>
                  </a:cubicBezTo>
                  <a:cubicBezTo>
                    <a:pt x="35" y="96"/>
                    <a:pt x="29" y="95"/>
                    <a:pt x="24" y="93"/>
                  </a:cubicBezTo>
                  <a:cubicBezTo>
                    <a:pt x="19" y="91"/>
                    <a:pt x="14" y="88"/>
                    <a:pt x="11" y="84"/>
                  </a:cubicBezTo>
                  <a:cubicBezTo>
                    <a:pt x="7" y="80"/>
                    <a:pt x="4" y="75"/>
                    <a:pt x="3" y="69"/>
                  </a:cubicBezTo>
                  <a:cubicBezTo>
                    <a:pt x="1" y="63"/>
                    <a:pt x="0" y="56"/>
                    <a:pt x="0" y="48"/>
                  </a:cubicBezTo>
                  <a:cubicBezTo>
                    <a:pt x="0" y="41"/>
                    <a:pt x="1" y="34"/>
                    <a:pt x="3" y="28"/>
                  </a:cubicBezTo>
                  <a:cubicBezTo>
                    <a:pt x="5" y="22"/>
                    <a:pt x="7" y="17"/>
                    <a:pt x="11" y="13"/>
                  </a:cubicBezTo>
                  <a:cubicBezTo>
                    <a:pt x="14" y="9"/>
                    <a:pt x="19" y="6"/>
                    <a:pt x="24" y="3"/>
                  </a:cubicBezTo>
                  <a:cubicBezTo>
                    <a:pt x="29" y="1"/>
                    <a:pt x="35" y="0"/>
                    <a:pt x="41" y="0"/>
                  </a:cubicBezTo>
                  <a:cubicBezTo>
                    <a:pt x="47" y="0"/>
                    <a:pt x="53" y="1"/>
                    <a:pt x="58" y="4"/>
                  </a:cubicBezTo>
                  <a:cubicBezTo>
                    <a:pt x="62" y="6"/>
                    <a:pt x="66" y="9"/>
                    <a:pt x="69" y="12"/>
                  </a:cubicBezTo>
                  <a:cubicBezTo>
                    <a:pt x="72" y="16"/>
                    <a:pt x="75" y="21"/>
                    <a:pt x="76" y="26"/>
                  </a:cubicBezTo>
                  <a:cubicBezTo>
                    <a:pt x="77" y="30"/>
                    <a:pt x="78" y="36"/>
                    <a:pt x="78" y="41"/>
                  </a:cubicBezTo>
                  <a:lnTo>
                    <a:pt x="78" y="43"/>
                  </a:lnTo>
                  <a:close/>
                  <a:moveTo>
                    <a:pt x="66" y="40"/>
                  </a:moveTo>
                  <a:cubicBezTo>
                    <a:pt x="66" y="31"/>
                    <a:pt x="64" y="23"/>
                    <a:pt x="60" y="18"/>
                  </a:cubicBezTo>
                  <a:cubicBezTo>
                    <a:pt x="55" y="13"/>
                    <a:pt x="49" y="10"/>
                    <a:pt x="40" y="10"/>
                  </a:cubicBezTo>
                  <a:cubicBezTo>
                    <a:pt x="36" y="10"/>
                    <a:pt x="32" y="11"/>
                    <a:pt x="28" y="13"/>
                  </a:cubicBezTo>
                  <a:cubicBezTo>
                    <a:pt x="25" y="14"/>
                    <a:pt x="22" y="17"/>
                    <a:pt x="20" y="19"/>
                  </a:cubicBezTo>
                  <a:cubicBezTo>
                    <a:pt x="17" y="22"/>
                    <a:pt x="16" y="25"/>
                    <a:pt x="14" y="29"/>
                  </a:cubicBezTo>
                  <a:cubicBezTo>
                    <a:pt x="13" y="32"/>
                    <a:pt x="12" y="36"/>
                    <a:pt x="12" y="40"/>
                  </a:cubicBezTo>
                  <a:lnTo>
                    <a:pt x="66" y="40"/>
                  </a:ln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8" name="Freeform 15"/>
            <p:cNvSpPr>
              <a:spLocks/>
            </p:cNvSpPr>
            <p:nvPr/>
          </p:nvSpPr>
          <p:spPr bwMode="auto">
            <a:xfrm>
              <a:off x="6654072" y="6375943"/>
              <a:ext cx="49057" cy="96242"/>
            </a:xfrm>
            <a:custGeom>
              <a:avLst/>
              <a:gdLst>
                <a:gd name="T0" fmla="*/ 49 w 49"/>
                <a:gd name="T1" fmla="*/ 8 h 95"/>
                <a:gd name="T2" fmla="*/ 49 w 49"/>
                <a:gd name="T3" fmla="*/ 11 h 95"/>
                <a:gd name="T4" fmla="*/ 49 w 49"/>
                <a:gd name="T5" fmla="*/ 12 h 95"/>
                <a:gd name="T6" fmla="*/ 48 w 49"/>
                <a:gd name="T7" fmla="*/ 13 h 95"/>
                <a:gd name="T8" fmla="*/ 47 w 49"/>
                <a:gd name="T9" fmla="*/ 14 h 95"/>
                <a:gd name="T10" fmla="*/ 45 w 49"/>
                <a:gd name="T11" fmla="*/ 13 h 95"/>
                <a:gd name="T12" fmla="*/ 42 w 49"/>
                <a:gd name="T13" fmla="*/ 12 h 95"/>
                <a:gd name="T14" fmla="*/ 39 w 49"/>
                <a:gd name="T15" fmla="*/ 11 h 95"/>
                <a:gd name="T16" fmla="*/ 35 w 49"/>
                <a:gd name="T17" fmla="*/ 11 h 95"/>
                <a:gd name="T18" fmla="*/ 30 w 49"/>
                <a:gd name="T19" fmla="*/ 12 h 95"/>
                <a:gd name="T20" fmla="*/ 24 w 49"/>
                <a:gd name="T21" fmla="*/ 16 h 95"/>
                <a:gd name="T22" fmla="*/ 18 w 49"/>
                <a:gd name="T23" fmla="*/ 22 h 95"/>
                <a:gd name="T24" fmla="*/ 12 w 49"/>
                <a:gd name="T25" fmla="*/ 32 h 95"/>
                <a:gd name="T26" fmla="*/ 12 w 49"/>
                <a:gd name="T27" fmla="*/ 92 h 95"/>
                <a:gd name="T28" fmla="*/ 11 w 49"/>
                <a:gd name="T29" fmla="*/ 93 h 95"/>
                <a:gd name="T30" fmla="*/ 10 w 49"/>
                <a:gd name="T31" fmla="*/ 94 h 95"/>
                <a:gd name="T32" fmla="*/ 9 w 49"/>
                <a:gd name="T33" fmla="*/ 95 h 95"/>
                <a:gd name="T34" fmla="*/ 6 w 49"/>
                <a:gd name="T35" fmla="*/ 95 h 95"/>
                <a:gd name="T36" fmla="*/ 3 w 49"/>
                <a:gd name="T37" fmla="*/ 95 h 95"/>
                <a:gd name="T38" fmla="*/ 1 w 49"/>
                <a:gd name="T39" fmla="*/ 94 h 95"/>
                <a:gd name="T40" fmla="*/ 0 w 49"/>
                <a:gd name="T41" fmla="*/ 93 h 95"/>
                <a:gd name="T42" fmla="*/ 0 w 49"/>
                <a:gd name="T43" fmla="*/ 92 h 95"/>
                <a:gd name="T44" fmla="*/ 0 w 49"/>
                <a:gd name="T45" fmla="*/ 4 h 95"/>
                <a:gd name="T46" fmla="*/ 0 w 49"/>
                <a:gd name="T47" fmla="*/ 3 h 95"/>
                <a:gd name="T48" fmla="*/ 1 w 49"/>
                <a:gd name="T49" fmla="*/ 2 h 95"/>
                <a:gd name="T50" fmla="*/ 3 w 49"/>
                <a:gd name="T51" fmla="*/ 1 h 95"/>
                <a:gd name="T52" fmla="*/ 6 w 49"/>
                <a:gd name="T53" fmla="*/ 1 h 95"/>
                <a:gd name="T54" fmla="*/ 8 w 49"/>
                <a:gd name="T55" fmla="*/ 1 h 95"/>
                <a:gd name="T56" fmla="*/ 10 w 49"/>
                <a:gd name="T57" fmla="*/ 2 h 95"/>
                <a:gd name="T58" fmla="*/ 11 w 49"/>
                <a:gd name="T59" fmla="*/ 3 h 95"/>
                <a:gd name="T60" fmla="*/ 11 w 49"/>
                <a:gd name="T61" fmla="*/ 4 h 95"/>
                <a:gd name="T62" fmla="*/ 11 w 49"/>
                <a:gd name="T63" fmla="*/ 18 h 95"/>
                <a:gd name="T64" fmla="*/ 18 w 49"/>
                <a:gd name="T65" fmla="*/ 9 h 95"/>
                <a:gd name="T66" fmla="*/ 24 w 49"/>
                <a:gd name="T67" fmla="*/ 3 h 95"/>
                <a:gd name="T68" fmla="*/ 30 w 49"/>
                <a:gd name="T69" fmla="*/ 1 h 95"/>
                <a:gd name="T70" fmla="*/ 36 w 49"/>
                <a:gd name="T71" fmla="*/ 0 h 95"/>
                <a:gd name="T72" fmla="*/ 39 w 49"/>
                <a:gd name="T73" fmla="*/ 0 h 95"/>
                <a:gd name="T74" fmla="*/ 42 w 49"/>
                <a:gd name="T75" fmla="*/ 1 h 95"/>
                <a:gd name="T76" fmla="*/ 46 w 49"/>
                <a:gd name="T77" fmla="*/ 2 h 95"/>
                <a:gd name="T78" fmla="*/ 48 w 49"/>
                <a:gd name="T79" fmla="*/ 3 h 95"/>
                <a:gd name="T80" fmla="*/ 49 w 49"/>
                <a:gd name="T81" fmla="*/ 4 h 95"/>
                <a:gd name="T82" fmla="*/ 49 w 49"/>
                <a:gd name="T83" fmla="*/ 4 h 95"/>
                <a:gd name="T84" fmla="*/ 49 w 49"/>
                <a:gd name="T85" fmla="*/ 6 h 95"/>
                <a:gd name="T86" fmla="*/ 49 w 49"/>
                <a:gd name="T87" fmla="*/ 8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9" h="95">
                  <a:moveTo>
                    <a:pt x="49" y="8"/>
                  </a:moveTo>
                  <a:cubicBezTo>
                    <a:pt x="49" y="9"/>
                    <a:pt x="49" y="10"/>
                    <a:pt x="49" y="11"/>
                  </a:cubicBezTo>
                  <a:cubicBezTo>
                    <a:pt x="49" y="11"/>
                    <a:pt x="49" y="12"/>
                    <a:pt x="49" y="12"/>
                  </a:cubicBezTo>
                  <a:cubicBezTo>
                    <a:pt x="49" y="13"/>
                    <a:pt x="48" y="13"/>
                    <a:pt x="48" y="13"/>
                  </a:cubicBezTo>
                  <a:cubicBezTo>
                    <a:pt x="48" y="14"/>
                    <a:pt x="48" y="14"/>
                    <a:pt x="47" y="14"/>
                  </a:cubicBezTo>
                  <a:cubicBezTo>
                    <a:pt x="47" y="14"/>
                    <a:pt x="46" y="14"/>
                    <a:pt x="45" y="13"/>
                  </a:cubicBezTo>
                  <a:cubicBezTo>
                    <a:pt x="44" y="13"/>
                    <a:pt x="43" y="13"/>
                    <a:pt x="42" y="12"/>
                  </a:cubicBezTo>
                  <a:cubicBezTo>
                    <a:pt x="41" y="12"/>
                    <a:pt x="40" y="12"/>
                    <a:pt x="39" y="11"/>
                  </a:cubicBezTo>
                  <a:cubicBezTo>
                    <a:pt x="38" y="11"/>
                    <a:pt x="36" y="11"/>
                    <a:pt x="35" y="11"/>
                  </a:cubicBezTo>
                  <a:cubicBezTo>
                    <a:pt x="33" y="11"/>
                    <a:pt x="31" y="11"/>
                    <a:pt x="30" y="12"/>
                  </a:cubicBezTo>
                  <a:cubicBezTo>
                    <a:pt x="28" y="13"/>
                    <a:pt x="26" y="14"/>
                    <a:pt x="24" y="16"/>
                  </a:cubicBezTo>
                  <a:cubicBezTo>
                    <a:pt x="22" y="17"/>
                    <a:pt x="20" y="20"/>
                    <a:pt x="18" y="22"/>
                  </a:cubicBezTo>
                  <a:cubicBezTo>
                    <a:pt x="16" y="25"/>
                    <a:pt x="14" y="28"/>
                    <a:pt x="12" y="32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3"/>
                    <a:pt x="12" y="93"/>
                    <a:pt x="11" y="93"/>
                  </a:cubicBezTo>
                  <a:cubicBezTo>
                    <a:pt x="11" y="94"/>
                    <a:pt x="11" y="94"/>
                    <a:pt x="10" y="94"/>
                  </a:cubicBezTo>
                  <a:cubicBezTo>
                    <a:pt x="10" y="94"/>
                    <a:pt x="9" y="94"/>
                    <a:pt x="9" y="95"/>
                  </a:cubicBezTo>
                  <a:cubicBezTo>
                    <a:pt x="8" y="95"/>
                    <a:pt x="7" y="95"/>
                    <a:pt x="6" y="95"/>
                  </a:cubicBezTo>
                  <a:cubicBezTo>
                    <a:pt x="5" y="95"/>
                    <a:pt x="4" y="95"/>
                    <a:pt x="3" y="95"/>
                  </a:cubicBezTo>
                  <a:cubicBezTo>
                    <a:pt x="2" y="94"/>
                    <a:pt x="2" y="94"/>
                    <a:pt x="1" y="94"/>
                  </a:cubicBezTo>
                  <a:cubicBezTo>
                    <a:pt x="1" y="94"/>
                    <a:pt x="0" y="94"/>
                    <a:pt x="0" y="93"/>
                  </a:cubicBezTo>
                  <a:cubicBezTo>
                    <a:pt x="0" y="93"/>
                    <a:pt x="0" y="93"/>
                    <a:pt x="0" y="92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2"/>
                  </a:cubicBezTo>
                  <a:cubicBezTo>
                    <a:pt x="2" y="2"/>
                    <a:pt x="2" y="2"/>
                    <a:pt x="3" y="1"/>
                  </a:cubicBezTo>
                  <a:cubicBezTo>
                    <a:pt x="4" y="1"/>
                    <a:pt x="4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2"/>
                    <a:pt x="10" y="2"/>
                    <a:pt x="10" y="2"/>
                  </a:cubicBezTo>
                  <a:cubicBezTo>
                    <a:pt x="10" y="2"/>
                    <a:pt x="11" y="2"/>
                    <a:pt x="11" y="3"/>
                  </a:cubicBezTo>
                  <a:cubicBezTo>
                    <a:pt x="11" y="3"/>
                    <a:pt x="11" y="3"/>
                    <a:pt x="11" y="4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4" y="14"/>
                    <a:pt x="16" y="11"/>
                    <a:pt x="18" y="9"/>
                  </a:cubicBezTo>
                  <a:cubicBezTo>
                    <a:pt x="20" y="7"/>
                    <a:pt x="22" y="5"/>
                    <a:pt x="24" y="3"/>
                  </a:cubicBezTo>
                  <a:cubicBezTo>
                    <a:pt x="26" y="2"/>
                    <a:pt x="28" y="1"/>
                    <a:pt x="30" y="1"/>
                  </a:cubicBezTo>
                  <a:cubicBezTo>
                    <a:pt x="32" y="0"/>
                    <a:pt x="34" y="0"/>
                    <a:pt x="36" y="0"/>
                  </a:cubicBezTo>
                  <a:cubicBezTo>
                    <a:pt x="37" y="0"/>
                    <a:pt x="38" y="0"/>
                    <a:pt x="39" y="0"/>
                  </a:cubicBezTo>
                  <a:cubicBezTo>
                    <a:pt x="40" y="0"/>
                    <a:pt x="41" y="1"/>
                    <a:pt x="42" y="1"/>
                  </a:cubicBezTo>
                  <a:cubicBezTo>
                    <a:pt x="44" y="1"/>
                    <a:pt x="45" y="1"/>
                    <a:pt x="46" y="2"/>
                  </a:cubicBezTo>
                  <a:cubicBezTo>
                    <a:pt x="47" y="2"/>
                    <a:pt x="47" y="3"/>
                    <a:pt x="48" y="3"/>
                  </a:cubicBezTo>
                  <a:cubicBezTo>
                    <a:pt x="48" y="3"/>
                    <a:pt x="48" y="3"/>
                    <a:pt x="49" y="4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49" y="5"/>
                    <a:pt x="49" y="5"/>
                    <a:pt x="49" y="6"/>
                  </a:cubicBezTo>
                  <a:cubicBezTo>
                    <a:pt x="49" y="7"/>
                    <a:pt x="49" y="7"/>
                    <a:pt x="49" y="8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9" name="Freeform 16"/>
            <p:cNvSpPr>
              <a:spLocks/>
            </p:cNvSpPr>
            <p:nvPr/>
          </p:nvSpPr>
          <p:spPr bwMode="auto">
            <a:xfrm>
              <a:off x="6701546" y="6375943"/>
              <a:ext cx="61717" cy="96242"/>
            </a:xfrm>
            <a:custGeom>
              <a:avLst/>
              <a:gdLst>
                <a:gd name="T0" fmla="*/ 60 w 60"/>
                <a:gd name="T1" fmla="*/ 69 h 96"/>
                <a:gd name="T2" fmla="*/ 58 w 60"/>
                <a:gd name="T3" fmla="*/ 80 h 96"/>
                <a:gd name="T4" fmla="*/ 51 w 60"/>
                <a:gd name="T5" fmla="*/ 89 h 96"/>
                <a:gd name="T6" fmla="*/ 41 w 60"/>
                <a:gd name="T7" fmla="*/ 94 h 96"/>
                <a:gd name="T8" fmla="*/ 27 w 60"/>
                <a:gd name="T9" fmla="*/ 96 h 96"/>
                <a:gd name="T10" fmla="*/ 19 w 60"/>
                <a:gd name="T11" fmla="*/ 95 h 96"/>
                <a:gd name="T12" fmla="*/ 11 w 60"/>
                <a:gd name="T13" fmla="*/ 93 h 96"/>
                <a:gd name="T14" fmla="*/ 6 w 60"/>
                <a:gd name="T15" fmla="*/ 91 h 96"/>
                <a:gd name="T16" fmla="*/ 2 w 60"/>
                <a:gd name="T17" fmla="*/ 89 h 96"/>
                <a:gd name="T18" fmla="*/ 1 w 60"/>
                <a:gd name="T19" fmla="*/ 86 h 96"/>
                <a:gd name="T20" fmla="*/ 0 w 60"/>
                <a:gd name="T21" fmla="*/ 82 h 96"/>
                <a:gd name="T22" fmla="*/ 0 w 60"/>
                <a:gd name="T23" fmla="*/ 80 h 96"/>
                <a:gd name="T24" fmla="*/ 1 w 60"/>
                <a:gd name="T25" fmla="*/ 78 h 96"/>
                <a:gd name="T26" fmla="*/ 2 w 60"/>
                <a:gd name="T27" fmla="*/ 77 h 96"/>
                <a:gd name="T28" fmla="*/ 3 w 60"/>
                <a:gd name="T29" fmla="*/ 77 h 96"/>
                <a:gd name="T30" fmla="*/ 6 w 60"/>
                <a:gd name="T31" fmla="*/ 78 h 96"/>
                <a:gd name="T32" fmla="*/ 11 w 60"/>
                <a:gd name="T33" fmla="*/ 81 h 96"/>
                <a:gd name="T34" fmla="*/ 18 w 60"/>
                <a:gd name="T35" fmla="*/ 84 h 96"/>
                <a:gd name="T36" fmla="*/ 28 w 60"/>
                <a:gd name="T37" fmla="*/ 86 h 96"/>
                <a:gd name="T38" fmla="*/ 36 w 60"/>
                <a:gd name="T39" fmla="*/ 85 h 96"/>
                <a:gd name="T40" fmla="*/ 43 w 60"/>
                <a:gd name="T41" fmla="*/ 82 h 96"/>
                <a:gd name="T42" fmla="*/ 47 w 60"/>
                <a:gd name="T43" fmla="*/ 77 h 96"/>
                <a:gd name="T44" fmla="*/ 49 w 60"/>
                <a:gd name="T45" fmla="*/ 70 h 96"/>
                <a:gd name="T46" fmla="*/ 47 w 60"/>
                <a:gd name="T47" fmla="*/ 63 h 96"/>
                <a:gd name="T48" fmla="*/ 42 w 60"/>
                <a:gd name="T49" fmla="*/ 58 h 96"/>
                <a:gd name="T50" fmla="*/ 34 w 60"/>
                <a:gd name="T51" fmla="*/ 54 h 96"/>
                <a:gd name="T52" fmla="*/ 26 w 60"/>
                <a:gd name="T53" fmla="*/ 51 h 96"/>
                <a:gd name="T54" fmla="*/ 18 w 60"/>
                <a:gd name="T55" fmla="*/ 47 h 96"/>
                <a:gd name="T56" fmla="*/ 10 w 60"/>
                <a:gd name="T57" fmla="*/ 42 h 96"/>
                <a:gd name="T58" fmla="*/ 5 w 60"/>
                <a:gd name="T59" fmla="*/ 35 h 96"/>
                <a:gd name="T60" fmla="*/ 3 w 60"/>
                <a:gd name="T61" fmla="*/ 25 h 96"/>
                <a:gd name="T62" fmla="*/ 5 w 60"/>
                <a:gd name="T63" fmla="*/ 16 h 96"/>
                <a:gd name="T64" fmla="*/ 10 w 60"/>
                <a:gd name="T65" fmla="*/ 8 h 96"/>
                <a:gd name="T66" fmla="*/ 20 w 60"/>
                <a:gd name="T67" fmla="*/ 2 h 96"/>
                <a:gd name="T68" fmla="*/ 33 w 60"/>
                <a:gd name="T69" fmla="*/ 0 h 96"/>
                <a:gd name="T70" fmla="*/ 40 w 60"/>
                <a:gd name="T71" fmla="*/ 1 h 96"/>
                <a:gd name="T72" fmla="*/ 46 w 60"/>
                <a:gd name="T73" fmla="*/ 2 h 96"/>
                <a:gd name="T74" fmla="*/ 51 w 60"/>
                <a:gd name="T75" fmla="*/ 4 h 96"/>
                <a:gd name="T76" fmla="*/ 54 w 60"/>
                <a:gd name="T77" fmla="*/ 6 h 96"/>
                <a:gd name="T78" fmla="*/ 55 w 60"/>
                <a:gd name="T79" fmla="*/ 7 h 96"/>
                <a:gd name="T80" fmla="*/ 56 w 60"/>
                <a:gd name="T81" fmla="*/ 8 h 96"/>
                <a:gd name="T82" fmla="*/ 56 w 60"/>
                <a:gd name="T83" fmla="*/ 10 h 96"/>
                <a:gd name="T84" fmla="*/ 56 w 60"/>
                <a:gd name="T85" fmla="*/ 12 h 96"/>
                <a:gd name="T86" fmla="*/ 56 w 60"/>
                <a:gd name="T87" fmla="*/ 14 h 96"/>
                <a:gd name="T88" fmla="*/ 55 w 60"/>
                <a:gd name="T89" fmla="*/ 15 h 96"/>
                <a:gd name="T90" fmla="*/ 55 w 60"/>
                <a:gd name="T91" fmla="*/ 16 h 96"/>
                <a:gd name="T92" fmla="*/ 54 w 60"/>
                <a:gd name="T93" fmla="*/ 17 h 96"/>
                <a:gd name="T94" fmla="*/ 51 w 60"/>
                <a:gd name="T95" fmla="*/ 16 h 96"/>
                <a:gd name="T96" fmla="*/ 47 w 60"/>
                <a:gd name="T97" fmla="*/ 13 h 96"/>
                <a:gd name="T98" fmla="*/ 41 w 60"/>
                <a:gd name="T99" fmla="*/ 11 h 96"/>
                <a:gd name="T100" fmla="*/ 33 w 60"/>
                <a:gd name="T101" fmla="*/ 10 h 96"/>
                <a:gd name="T102" fmla="*/ 25 w 60"/>
                <a:gd name="T103" fmla="*/ 11 h 96"/>
                <a:gd name="T104" fmla="*/ 19 w 60"/>
                <a:gd name="T105" fmla="*/ 14 h 96"/>
                <a:gd name="T106" fmla="*/ 16 w 60"/>
                <a:gd name="T107" fmla="*/ 19 h 96"/>
                <a:gd name="T108" fmla="*/ 15 w 60"/>
                <a:gd name="T109" fmla="*/ 24 h 96"/>
                <a:gd name="T110" fmla="*/ 16 w 60"/>
                <a:gd name="T111" fmla="*/ 32 h 96"/>
                <a:gd name="T112" fmla="*/ 22 w 60"/>
                <a:gd name="T113" fmla="*/ 37 h 96"/>
                <a:gd name="T114" fmla="*/ 29 w 60"/>
                <a:gd name="T115" fmla="*/ 41 h 96"/>
                <a:gd name="T116" fmla="*/ 37 w 60"/>
                <a:gd name="T117" fmla="*/ 44 h 96"/>
                <a:gd name="T118" fmla="*/ 46 w 60"/>
                <a:gd name="T119" fmla="*/ 48 h 96"/>
                <a:gd name="T120" fmla="*/ 53 w 60"/>
                <a:gd name="T121" fmla="*/ 52 h 96"/>
                <a:gd name="T122" fmla="*/ 58 w 60"/>
                <a:gd name="T123" fmla="*/ 59 h 96"/>
                <a:gd name="T124" fmla="*/ 60 w 60"/>
                <a:gd name="T125" fmla="*/ 6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0" h="96">
                  <a:moveTo>
                    <a:pt x="60" y="69"/>
                  </a:moveTo>
                  <a:cubicBezTo>
                    <a:pt x="60" y="73"/>
                    <a:pt x="59" y="77"/>
                    <a:pt x="58" y="80"/>
                  </a:cubicBezTo>
                  <a:cubicBezTo>
                    <a:pt x="56" y="83"/>
                    <a:pt x="54" y="86"/>
                    <a:pt x="51" y="89"/>
                  </a:cubicBezTo>
                  <a:cubicBezTo>
                    <a:pt x="48" y="91"/>
                    <a:pt x="45" y="93"/>
                    <a:pt x="41" y="94"/>
                  </a:cubicBezTo>
                  <a:cubicBezTo>
                    <a:pt x="37" y="95"/>
                    <a:pt x="32" y="96"/>
                    <a:pt x="27" y="96"/>
                  </a:cubicBezTo>
                  <a:cubicBezTo>
                    <a:pt x="24" y="96"/>
                    <a:pt x="21" y="96"/>
                    <a:pt x="19" y="95"/>
                  </a:cubicBezTo>
                  <a:cubicBezTo>
                    <a:pt x="16" y="95"/>
                    <a:pt x="13" y="94"/>
                    <a:pt x="11" y="93"/>
                  </a:cubicBezTo>
                  <a:cubicBezTo>
                    <a:pt x="9" y="92"/>
                    <a:pt x="7" y="92"/>
                    <a:pt x="6" y="91"/>
                  </a:cubicBezTo>
                  <a:cubicBezTo>
                    <a:pt x="4" y="90"/>
                    <a:pt x="3" y="89"/>
                    <a:pt x="2" y="89"/>
                  </a:cubicBezTo>
                  <a:cubicBezTo>
                    <a:pt x="1" y="88"/>
                    <a:pt x="1" y="87"/>
                    <a:pt x="1" y="86"/>
                  </a:cubicBezTo>
                  <a:cubicBezTo>
                    <a:pt x="0" y="85"/>
                    <a:pt x="0" y="84"/>
                    <a:pt x="0" y="82"/>
                  </a:cubicBezTo>
                  <a:cubicBezTo>
                    <a:pt x="0" y="81"/>
                    <a:pt x="0" y="81"/>
                    <a:pt x="0" y="80"/>
                  </a:cubicBezTo>
                  <a:cubicBezTo>
                    <a:pt x="0" y="79"/>
                    <a:pt x="1" y="79"/>
                    <a:pt x="1" y="78"/>
                  </a:cubicBezTo>
                  <a:cubicBezTo>
                    <a:pt x="1" y="78"/>
                    <a:pt x="1" y="78"/>
                    <a:pt x="2" y="77"/>
                  </a:cubicBezTo>
                  <a:cubicBezTo>
                    <a:pt x="2" y="77"/>
                    <a:pt x="2" y="77"/>
                    <a:pt x="3" y="77"/>
                  </a:cubicBezTo>
                  <a:cubicBezTo>
                    <a:pt x="3" y="77"/>
                    <a:pt x="4" y="77"/>
                    <a:pt x="6" y="78"/>
                  </a:cubicBezTo>
                  <a:cubicBezTo>
                    <a:pt x="7" y="79"/>
                    <a:pt x="9" y="80"/>
                    <a:pt x="11" y="81"/>
                  </a:cubicBezTo>
                  <a:cubicBezTo>
                    <a:pt x="13" y="82"/>
                    <a:pt x="15" y="83"/>
                    <a:pt x="18" y="84"/>
                  </a:cubicBezTo>
                  <a:cubicBezTo>
                    <a:pt x="21" y="85"/>
                    <a:pt x="24" y="86"/>
                    <a:pt x="28" y="86"/>
                  </a:cubicBezTo>
                  <a:cubicBezTo>
                    <a:pt x="31" y="86"/>
                    <a:pt x="34" y="85"/>
                    <a:pt x="36" y="85"/>
                  </a:cubicBezTo>
                  <a:cubicBezTo>
                    <a:pt x="39" y="84"/>
                    <a:pt x="41" y="83"/>
                    <a:pt x="43" y="82"/>
                  </a:cubicBezTo>
                  <a:cubicBezTo>
                    <a:pt x="45" y="80"/>
                    <a:pt x="46" y="79"/>
                    <a:pt x="47" y="77"/>
                  </a:cubicBezTo>
                  <a:cubicBezTo>
                    <a:pt x="48" y="75"/>
                    <a:pt x="49" y="72"/>
                    <a:pt x="49" y="70"/>
                  </a:cubicBezTo>
                  <a:cubicBezTo>
                    <a:pt x="49" y="67"/>
                    <a:pt x="48" y="65"/>
                    <a:pt x="47" y="63"/>
                  </a:cubicBezTo>
                  <a:cubicBezTo>
                    <a:pt x="45" y="61"/>
                    <a:pt x="44" y="59"/>
                    <a:pt x="42" y="58"/>
                  </a:cubicBezTo>
                  <a:cubicBezTo>
                    <a:pt x="39" y="56"/>
                    <a:pt x="37" y="55"/>
                    <a:pt x="34" y="54"/>
                  </a:cubicBezTo>
                  <a:cubicBezTo>
                    <a:pt x="32" y="53"/>
                    <a:pt x="29" y="52"/>
                    <a:pt x="26" y="51"/>
                  </a:cubicBezTo>
                  <a:cubicBezTo>
                    <a:pt x="23" y="50"/>
                    <a:pt x="20" y="48"/>
                    <a:pt x="18" y="47"/>
                  </a:cubicBezTo>
                  <a:cubicBezTo>
                    <a:pt x="15" y="46"/>
                    <a:pt x="12" y="44"/>
                    <a:pt x="10" y="42"/>
                  </a:cubicBezTo>
                  <a:cubicBezTo>
                    <a:pt x="8" y="40"/>
                    <a:pt x="7" y="38"/>
                    <a:pt x="5" y="35"/>
                  </a:cubicBezTo>
                  <a:cubicBezTo>
                    <a:pt x="4" y="32"/>
                    <a:pt x="3" y="29"/>
                    <a:pt x="3" y="25"/>
                  </a:cubicBezTo>
                  <a:cubicBezTo>
                    <a:pt x="3" y="22"/>
                    <a:pt x="4" y="19"/>
                    <a:pt x="5" y="16"/>
                  </a:cubicBezTo>
                  <a:cubicBezTo>
                    <a:pt x="6" y="13"/>
                    <a:pt x="8" y="10"/>
                    <a:pt x="10" y="8"/>
                  </a:cubicBezTo>
                  <a:cubicBezTo>
                    <a:pt x="13" y="6"/>
                    <a:pt x="16" y="4"/>
                    <a:pt x="20" y="2"/>
                  </a:cubicBezTo>
                  <a:cubicBezTo>
                    <a:pt x="24" y="1"/>
                    <a:pt x="28" y="0"/>
                    <a:pt x="33" y="0"/>
                  </a:cubicBezTo>
                  <a:cubicBezTo>
                    <a:pt x="36" y="0"/>
                    <a:pt x="38" y="0"/>
                    <a:pt x="40" y="1"/>
                  </a:cubicBezTo>
                  <a:cubicBezTo>
                    <a:pt x="42" y="1"/>
                    <a:pt x="44" y="2"/>
                    <a:pt x="46" y="2"/>
                  </a:cubicBezTo>
                  <a:cubicBezTo>
                    <a:pt x="48" y="3"/>
                    <a:pt x="49" y="3"/>
                    <a:pt x="51" y="4"/>
                  </a:cubicBezTo>
                  <a:cubicBezTo>
                    <a:pt x="52" y="5"/>
                    <a:pt x="53" y="5"/>
                    <a:pt x="54" y="6"/>
                  </a:cubicBezTo>
                  <a:cubicBezTo>
                    <a:pt x="54" y="6"/>
                    <a:pt x="55" y="7"/>
                    <a:pt x="55" y="7"/>
                  </a:cubicBezTo>
                  <a:cubicBezTo>
                    <a:pt x="55" y="8"/>
                    <a:pt x="55" y="8"/>
                    <a:pt x="56" y="8"/>
                  </a:cubicBezTo>
                  <a:cubicBezTo>
                    <a:pt x="56" y="9"/>
                    <a:pt x="56" y="9"/>
                    <a:pt x="56" y="10"/>
                  </a:cubicBezTo>
                  <a:cubicBezTo>
                    <a:pt x="56" y="10"/>
                    <a:pt x="56" y="11"/>
                    <a:pt x="56" y="12"/>
                  </a:cubicBezTo>
                  <a:cubicBezTo>
                    <a:pt x="56" y="13"/>
                    <a:pt x="56" y="13"/>
                    <a:pt x="56" y="14"/>
                  </a:cubicBezTo>
                  <a:cubicBezTo>
                    <a:pt x="56" y="14"/>
                    <a:pt x="55" y="15"/>
                    <a:pt x="55" y="15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3" y="17"/>
                    <a:pt x="52" y="16"/>
                    <a:pt x="51" y="16"/>
                  </a:cubicBezTo>
                  <a:cubicBezTo>
                    <a:pt x="50" y="15"/>
                    <a:pt x="49" y="14"/>
                    <a:pt x="47" y="13"/>
                  </a:cubicBezTo>
                  <a:cubicBezTo>
                    <a:pt x="45" y="13"/>
                    <a:pt x="43" y="12"/>
                    <a:pt x="41" y="11"/>
                  </a:cubicBezTo>
                  <a:cubicBezTo>
                    <a:pt x="39" y="10"/>
                    <a:pt x="36" y="10"/>
                    <a:pt x="33" y="10"/>
                  </a:cubicBezTo>
                  <a:cubicBezTo>
                    <a:pt x="30" y="10"/>
                    <a:pt x="27" y="10"/>
                    <a:pt x="25" y="11"/>
                  </a:cubicBezTo>
                  <a:cubicBezTo>
                    <a:pt x="22" y="12"/>
                    <a:pt x="21" y="13"/>
                    <a:pt x="19" y="14"/>
                  </a:cubicBezTo>
                  <a:cubicBezTo>
                    <a:pt x="18" y="15"/>
                    <a:pt x="16" y="17"/>
                    <a:pt x="16" y="19"/>
                  </a:cubicBezTo>
                  <a:cubicBezTo>
                    <a:pt x="15" y="20"/>
                    <a:pt x="15" y="22"/>
                    <a:pt x="15" y="24"/>
                  </a:cubicBezTo>
                  <a:cubicBezTo>
                    <a:pt x="15" y="27"/>
                    <a:pt x="15" y="30"/>
                    <a:pt x="16" y="32"/>
                  </a:cubicBezTo>
                  <a:cubicBezTo>
                    <a:pt x="18" y="34"/>
                    <a:pt x="20" y="35"/>
                    <a:pt x="22" y="37"/>
                  </a:cubicBezTo>
                  <a:cubicBezTo>
                    <a:pt x="24" y="38"/>
                    <a:pt x="26" y="39"/>
                    <a:pt x="29" y="41"/>
                  </a:cubicBezTo>
                  <a:cubicBezTo>
                    <a:pt x="32" y="42"/>
                    <a:pt x="35" y="43"/>
                    <a:pt x="37" y="44"/>
                  </a:cubicBezTo>
                  <a:cubicBezTo>
                    <a:pt x="40" y="45"/>
                    <a:pt x="43" y="46"/>
                    <a:pt x="46" y="48"/>
                  </a:cubicBezTo>
                  <a:cubicBezTo>
                    <a:pt x="49" y="49"/>
                    <a:pt x="51" y="50"/>
                    <a:pt x="53" y="52"/>
                  </a:cubicBezTo>
                  <a:cubicBezTo>
                    <a:pt x="55" y="54"/>
                    <a:pt x="57" y="57"/>
                    <a:pt x="58" y="59"/>
                  </a:cubicBezTo>
                  <a:cubicBezTo>
                    <a:pt x="60" y="62"/>
                    <a:pt x="60" y="65"/>
                    <a:pt x="60" y="69"/>
                  </a:cubicBezTo>
                  <a:close/>
                </a:path>
              </a:pathLst>
            </a:custGeom>
            <a:solidFill>
              <a:schemeClr val="bg1">
                <a:alpha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0" name="Freeform 17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55B3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1" name="Freeform 18"/>
            <p:cNvSpPr>
              <a:spLocks/>
            </p:cNvSpPr>
            <p:nvPr/>
          </p:nvSpPr>
          <p:spPr bwMode="auto">
            <a:xfrm>
              <a:off x="5432410" y="6166383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2" name="Freeform 19"/>
            <p:cNvSpPr>
              <a:spLocks/>
            </p:cNvSpPr>
            <p:nvPr/>
          </p:nvSpPr>
          <p:spPr bwMode="auto">
            <a:xfrm>
              <a:off x="5427663" y="6259521"/>
              <a:ext cx="136092" cy="152125"/>
            </a:xfrm>
            <a:custGeom>
              <a:avLst/>
              <a:gdLst>
                <a:gd name="T0" fmla="*/ 0 w 86"/>
                <a:gd name="T1" fmla="*/ 0 h 98"/>
                <a:gd name="T2" fmla="*/ 0 w 86"/>
                <a:gd name="T3" fmla="*/ 98 h 98"/>
                <a:gd name="T4" fmla="*/ 86 w 86"/>
                <a:gd name="T5" fmla="*/ 48 h 98"/>
                <a:gd name="T6" fmla="*/ 86 w 86"/>
                <a:gd name="T7" fmla="*/ 48 h 98"/>
                <a:gd name="T8" fmla="*/ 0 w 86"/>
                <a:gd name="T9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8">
                  <a:moveTo>
                    <a:pt x="0" y="0"/>
                  </a:moveTo>
                  <a:lnTo>
                    <a:pt x="0" y="98"/>
                  </a:lnTo>
                  <a:lnTo>
                    <a:pt x="86" y="48"/>
                  </a:lnTo>
                  <a:lnTo>
                    <a:pt x="86" y="4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39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3" name="Freeform 20"/>
            <p:cNvSpPr>
              <a:spLocks/>
            </p:cNvSpPr>
            <p:nvPr/>
          </p:nvSpPr>
          <p:spPr bwMode="auto">
            <a:xfrm>
              <a:off x="5432410" y="6349554"/>
              <a:ext cx="136092" cy="153678"/>
            </a:xfrm>
            <a:custGeom>
              <a:avLst/>
              <a:gdLst>
                <a:gd name="T0" fmla="*/ 86 w 86"/>
                <a:gd name="T1" fmla="*/ 99 h 99"/>
                <a:gd name="T2" fmla="*/ 86 w 86"/>
                <a:gd name="T3" fmla="*/ 0 h 99"/>
                <a:gd name="T4" fmla="*/ 0 w 86"/>
                <a:gd name="T5" fmla="*/ 50 h 99"/>
                <a:gd name="T6" fmla="*/ 86 w 86"/>
                <a:gd name="T7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99"/>
                  </a:moveTo>
                  <a:lnTo>
                    <a:pt x="86" y="0"/>
                  </a:lnTo>
                  <a:lnTo>
                    <a:pt x="0" y="50"/>
                  </a:lnTo>
                  <a:lnTo>
                    <a:pt x="86" y="99"/>
                  </a:lnTo>
                  <a:close/>
                </a:path>
              </a:pathLst>
            </a:custGeom>
            <a:solidFill>
              <a:srgbClr val="E83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4" name="Freeform 21"/>
            <p:cNvSpPr>
              <a:spLocks/>
            </p:cNvSpPr>
            <p:nvPr/>
          </p:nvSpPr>
          <p:spPr bwMode="auto">
            <a:xfrm>
              <a:off x="5582745" y="6166383"/>
              <a:ext cx="136092" cy="153678"/>
            </a:xfrm>
            <a:custGeom>
              <a:avLst/>
              <a:gdLst>
                <a:gd name="T0" fmla="*/ 86 w 86"/>
                <a:gd name="T1" fmla="*/ 50 h 99"/>
                <a:gd name="T2" fmla="*/ 0 w 86"/>
                <a:gd name="T3" fmla="*/ 0 h 99"/>
                <a:gd name="T4" fmla="*/ 0 w 86"/>
                <a:gd name="T5" fmla="*/ 99 h 99"/>
                <a:gd name="T6" fmla="*/ 86 w 86"/>
                <a:gd name="T7" fmla="*/ 5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6" h="99">
                  <a:moveTo>
                    <a:pt x="86" y="50"/>
                  </a:moveTo>
                  <a:lnTo>
                    <a:pt x="0" y="0"/>
                  </a:lnTo>
                  <a:lnTo>
                    <a:pt x="0" y="99"/>
                  </a:lnTo>
                  <a:lnTo>
                    <a:pt x="86" y="50"/>
                  </a:lnTo>
                  <a:close/>
                </a:path>
              </a:pathLst>
            </a:custGeom>
            <a:solidFill>
              <a:srgbClr val="00A0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5" name="직사각형 4">
            <a:extLst>
              <a:ext uri="{FF2B5EF4-FFF2-40B4-BE49-F238E27FC236}">
                <a16:creationId xmlns:a16="http://schemas.microsoft.com/office/drawing/2014/main" id="{98F4ED6E-9920-4D56-8891-34BE49F0FFB3}"/>
              </a:ext>
            </a:extLst>
          </p:cNvPr>
          <p:cNvSpPr/>
          <p:nvPr/>
        </p:nvSpPr>
        <p:spPr>
          <a:xfrm>
            <a:off x="0" y="2260086"/>
            <a:ext cx="12192000" cy="45979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45F5DC98-1785-477F-AF15-1968EED5BB6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3" r="463"/>
          <a:stretch/>
        </p:blipFill>
        <p:spPr/>
      </p:pic>
      <p:sp>
        <p:nvSpPr>
          <p:cNvPr id="6" name="제목 69">
            <a:extLst>
              <a:ext uri="{FF2B5EF4-FFF2-40B4-BE49-F238E27FC236}">
                <a16:creationId xmlns:a16="http://schemas.microsoft.com/office/drawing/2014/main" id="{3C2C65E5-E5C5-4597-9851-85B71C0EC6EF}"/>
              </a:ext>
            </a:extLst>
          </p:cNvPr>
          <p:cNvSpPr txBox="1">
            <a:spLocks/>
          </p:cNvSpPr>
          <p:nvPr/>
        </p:nvSpPr>
        <p:spPr>
          <a:xfrm>
            <a:off x="6385943" y="934524"/>
            <a:ext cx="4753338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5400" b="1" dirty="0">
                <a:solidFill>
                  <a:srgbClr val="406844"/>
                </a:solidFill>
                <a:latin typeface="Vollkorn Black" panose="00000A00000000000000" pitchFamily="2" charset="0"/>
                <a:ea typeface="Vollkorn Black" panose="00000A00000000000000" pitchFamily="2" charset="0"/>
              </a:rPr>
              <a:t>CONTENTS</a:t>
            </a:r>
            <a:endParaRPr lang="ko-KR" altLang="en-US" sz="5400" b="1" dirty="0">
              <a:solidFill>
                <a:srgbClr val="406844"/>
              </a:solidFill>
              <a:latin typeface="Vollkorn Black" panose="00000A00000000000000" pitchFamily="2" charset="0"/>
            </a:endParaRPr>
          </a:p>
        </p:txBody>
      </p:sp>
      <p:sp>
        <p:nvSpPr>
          <p:cNvPr id="7" name="텍스트 개체 틀 70">
            <a:extLst>
              <a:ext uri="{FF2B5EF4-FFF2-40B4-BE49-F238E27FC236}">
                <a16:creationId xmlns:a16="http://schemas.microsoft.com/office/drawing/2014/main" id="{A0D0C9AA-7321-4FC0-90F3-D566909BDC00}"/>
              </a:ext>
            </a:extLst>
          </p:cNvPr>
          <p:cNvSpPr txBox="1">
            <a:spLocks/>
          </p:cNvSpPr>
          <p:nvPr/>
        </p:nvSpPr>
        <p:spPr>
          <a:xfrm>
            <a:off x="6270198" y="2755745"/>
            <a:ext cx="4984828" cy="31677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01. Write here a subtitle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02. Write here a subtitle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03. Write here a subtitle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04. Write here a subtitle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05. Write here a subtitle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5" name="직사각형 4">
            <a:extLst>
              <a:ext uri="{FF2B5EF4-FFF2-40B4-BE49-F238E27FC236}">
                <a16:creationId xmlns:a16="http://schemas.microsoft.com/office/drawing/2014/main" id="{D44F9603-0ECC-40AE-90EF-074B16ACA3EB}"/>
              </a:ext>
            </a:extLst>
          </p:cNvPr>
          <p:cNvSpPr/>
          <p:nvPr/>
        </p:nvSpPr>
        <p:spPr>
          <a:xfrm>
            <a:off x="802512" y="5326192"/>
            <a:ext cx="105869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/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dolor sit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amet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ius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sonet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fierent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erant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intellegat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argumentum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nec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in.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Meis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atqui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repudiandae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eu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usu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vim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elit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civibus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delicata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no. Mei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noster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expetenda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necessitatibus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ut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in qui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quem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alienum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principes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Has ad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eruditi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ceteros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discere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apeirian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duo et.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Sonet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libris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nostro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ex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ius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ei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delectus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insolens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nominati</a:t>
            </a:r>
            <a:r>
              <a:rPr lang="en-US" altLang="ko-KR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sea.</a:t>
            </a:r>
          </a:p>
        </p:txBody>
      </p:sp>
      <p:sp>
        <p:nvSpPr>
          <p:cNvPr id="6" name="제목 69">
            <a:extLst>
              <a:ext uri="{FF2B5EF4-FFF2-40B4-BE49-F238E27FC236}">
                <a16:creationId xmlns:a16="http://schemas.microsoft.com/office/drawing/2014/main" id="{69FA8655-B74D-40CC-82F9-24EA8943EC72}"/>
              </a:ext>
            </a:extLst>
          </p:cNvPr>
          <p:cNvSpPr txBox="1">
            <a:spLocks/>
          </p:cNvSpPr>
          <p:nvPr/>
        </p:nvSpPr>
        <p:spPr>
          <a:xfrm>
            <a:off x="518931" y="358775"/>
            <a:ext cx="11458938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/>
            <a:r>
              <a:rPr lang="en-US" altLang="ko-KR" sz="4800" b="1" dirty="0">
                <a:solidFill>
                  <a:srgbClr val="406844"/>
                </a:solidFill>
                <a:latin typeface="Vollkorn Black" panose="00000A00000000000000" pitchFamily="2" charset="0"/>
                <a:ea typeface="Vollkorn Black" panose="00000A00000000000000" pitchFamily="2" charset="0"/>
              </a:rPr>
              <a:t>01. </a:t>
            </a:r>
            <a:r>
              <a:rPr lang="en-US" altLang="ko-KR" sz="4800" dirty="0">
                <a:solidFill>
                  <a:srgbClr val="406844"/>
                </a:solidFill>
                <a:latin typeface="Vollkorn Black" pitchFamily="2" charset="0"/>
                <a:ea typeface="Vollkorn Black" pitchFamily="2" charset="0"/>
              </a:rPr>
              <a:t>Insert title here</a:t>
            </a:r>
            <a:endParaRPr lang="ko-KR" altLang="en-US" sz="4800" dirty="0">
              <a:solidFill>
                <a:srgbClr val="406844"/>
              </a:solidFill>
              <a:latin typeface="Vollkorn Black" pitchFamily="2" charset="0"/>
            </a:endParaRPr>
          </a:p>
        </p:txBody>
      </p:sp>
      <p:pic>
        <p:nvPicPr>
          <p:cNvPr id="11" name="그림 개체 틀 10">
            <a:extLst>
              <a:ext uri="{FF2B5EF4-FFF2-40B4-BE49-F238E27FC236}">
                <a16:creationId xmlns:a16="http://schemas.microsoft.com/office/drawing/2014/main" id="{5C63642E-6C75-4FDD-B30A-FF3A02D6C7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588" b="21968"/>
          <a:stretch/>
        </p:blipFill>
        <p:spPr>
          <a:xfrm>
            <a:off x="0" y="1684338"/>
            <a:ext cx="12192000" cy="31496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4" name="그림 개체 틀 3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94" r="10394"/>
          <a:stretch>
            <a:fillRect/>
          </a:stretch>
        </p:blipFill>
        <p:spPr/>
      </p:pic>
      <p:pic>
        <p:nvPicPr>
          <p:cNvPr id="7" name="그림 개체 틀 6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81" r="19081"/>
          <a:stretch>
            <a:fillRect/>
          </a:stretch>
        </p:blipFill>
        <p:spPr/>
      </p:pic>
      <p:pic>
        <p:nvPicPr>
          <p:cNvPr id="23" name="그림 개체 틀 22">
            <a:extLst>
              <a:ext uri="{FF2B5EF4-FFF2-40B4-BE49-F238E27FC236}">
                <a16:creationId xmlns:a16="http://schemas.microsoft.com/office/drawing/2014/main" id="{4688AF00-B329-46B2-9966-414DFC50896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1" r="10671"/>
          <a:stretch>
            <a:fillRect/>
          </a:stretch>
        </p:blipFill>
        <p:spPr/>
      </p:pic>
      <p:sp>
        <p:nvSpPr>
          <p:cNvPr id="10" name="제목 69">
            <a:extLst>
              <a:ext uri="{FF2B5EF4-FFF2-40B4-BE49-F238E27FC236}">
                <a16:creationId xmlns:a16="http://schemas.microsoft.com/office/drawing/2014/main" id="{FC117226-9557-4911-A559-B4F937A93DD5}"/>
              </a:ext>
            </a:extLst>
          </p:cNvPr>
          <p:cNvSpPr txBox="1">
            <a:spLocks/>
          </p:cNvSpPr>
          <p:nvPr/>
        </p:nvSpPr>
        <p:spPr>
          <a:xfrm>
            <a:off x="742950" y="3814762"/>
            <a:ext cx="2603500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800" b="1">
                <a:solidFill>
                  <a:srgbClr val="406844"/>
                </a:solidFill>
                <a:latin typeface="Vollkorn Black" panose="00000A00000000000000" pitchFamily="2" charset="0"/>
                <a:ea typeface="Vollkorn Black" panose="00000A00000000000000" pitchFamily="2" charset="0"/>
              </a:rPr>
              <a:t>50%</a:t>
            </a:r>
            <a:endParaRPr lang="ko-KR" altLang="en-US" sz="4800" dirty="0">
              <a:solidFill>
                <a:srgbClr val="406844"/>
              </a:solidFill>
              <a:latin typeface="Vollkorn Black" pitchFamily="2" charset="0"/>
            </a:endParaRPr>
          </a:p>
        </p:txBody>
      </p:sp>
      <p:sp>
        <p:nvSpPr>
          <p:cNvPr id="11" name="제목 69">
            <a:extLst>
              <a:ext uri="{FF2B5EF4-FFF2-40B4-BE49-F238E27FC236}">
                <a16:creationId xmlns:a16="http://schemas.microsoft.com/office/drawing/2014/main" id="{FC117226-9557-4911-A559-B4F937A93DD5}"/>
              </a:ext>
            </a:extLst>
          </p:cNvPr>
          <p:cNvSpPr txBox="1">
            <a:spLocks/>
          </p:cNvSpPr>
          <p:nvPr/>
        </p:nvSpPr>
        <p:spPr>
          <a:xfrm>
            <a:off x="4826000" y="500062"/>
            <a:ext cx="2603500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800" b="1">
                <a:solidFill>
                  <a:srgbClr val="406844"/>
                </a:solidFill>
                <a:latin typeface="Vollkorn Black" panose="00000A00000000000000" pitchFamily="2" charset="0"/>
                <a:ea typeface="Vollkorn Black" panose="00000A00000000000000" pitchFamily="2" charset="0"/>
              </a:rPr>
              <a:t>70%</a:t>
            </a:r>
            <a:endParaRPr lang="ko-KR" altLang="en-US" sz="4800" dirty="0">
              <a:solidFill>
                <a:srgbClr val="406844"/>
              </a:solidFill>
              <a:latin typeface="Vollkorn Black" pitchFamily="2" charset="0"/>
            </a:endParaRPr>
          </a:p>
        </p:txBody>
      </p:sp>
      <p:sp>
        <p:nvSpPr>
          <p:cNvPr id="12" name="제목 69">
            <a:extLst>
              <a:ext uri="{FF2B5EF4-FFF2-40B4-BE49-F238E27FC236}">
                <a16:creationId xmlns:a16="http://schemas.microsoft.com/office/drawing/2014/main" id="{FC117226-9557-4911-A559-B4F937A93DD5}"/>
              </a:ext>
            </a:extLst>
          </p:cNvPr>
          <p:cNvSpPr txBox="1">
            <a:spLocks/>
          </p:cNvSpPr>
          <p:nvPr/>
        </p:nvSpPr>
        <p:spPr>
          <a:xfrm>
            <a:off x="8909050" y="3814762"/>
            <a:ext cx="2603500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800" b="1">
                <a:solidFill>
                  <a:srgbClr val="406844"/>
                </a:solidFill>
                <a:latin typeface="Vollkorn Black" panose="00000A00000000000000" pitchFamily="2" charset="0"/>
                <a:ea typeface="Vollkorn Black" panose="00000A00000000000000" pitchFamily="2" charset="0"/>
              </a:rPr>
              <a:t>85%</a:t>
            </a:r>
            <a:endParaRPr lang="ko-KR" altLang="en-US" sz="4800" dirty="0">
              <a:solidFill>
                <a:srgbClr val="406844"/>
              </a:solidFill>
              <a:latin typeface="Vollkorn Black" pitchFamily="2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7187" y="5140325"/>
            <a:ext cx="28750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/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dolor sit amet, in vix quando facilis. At explicari posidonium mei, dicunt equidem ceteros duo ne, has an.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90236" y="1914525"/>
            <a:ext cx="28750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/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dolor sit amet, in vix quando facilis. At explicari posidonium mei, dicunt equidem ceteros duo ne, has an.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773286" y="5140325"/>
            <a:ext cx="287502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/>
            <a:r>
              <a:rPr lang="en-US" sz="140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dolor sit amet, in vix quando facilis. At explicari posidonium mei, dicunt equidem ceteros duo ne, has an.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3" name="그림 개체 틀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45" b="7845"/>
          <a:stretch>
            <a:fillRect/>
          </a:stretch>
        </p:blipFill>
        <p:spPr/>
      </p:pic>
      <p:sp>
        <p:nvSpPr>
          <p:cNvPr id="5" name="직사각형 4"/>
          <p:cNvSpPr/>
          <p:nvPr/>
        </p:nvSpPr>
        <p:spPr>
          <a:xfrm>
            <a:off x="4032250" y="0"/>
            <a:ext cx="4127500" cy="6858000"/>
          </a:xfrm>
          <a:prstGeom prst="rect">
            <a:avLst/>
          </a:prstGeom>
          <a:solidFill>
            <a:schemeClr val="tx2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414C247-8B1F-44BA-948A-0B4461B0BFDB}"/>
              </a:ext>
            </a:extLst>
          </p:cNvPr>
          <p:cNvSpPr/>
          <p:nvPr/>
        </p:nvSpPr>
        <p:spPr>
          <a:xfrm>
            <a:off x="4857750" y="3429000"/>
            <a:ext cx="24765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Lorem ipsum dolor sit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amet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,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ius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in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sonet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fierent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,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erant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intellegat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argumentum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nec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in.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Meis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atqui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repudiandae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eu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usu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, vim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elit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civibus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delicata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no. Mei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noster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expetenda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necessitatibus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ut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, in qui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quem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alienum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ko-KR" sz="16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principes</a:t>
            </a:r>
            <a:r>
              <a:rPr lang="en-US" altLang="ko-KR" sz="16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. </a:t>
            </a:r>
            <a:endParaRPr lang="ko-KR" altLang="en-US" sz="1600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1" name="제목 10">
            <a:extLst>
              <a:ext uri="{FF2B5EF4-FFF2-40B4-BE49-F238E27FC236}">
                <a16:creationId xmlns:a16="http://schemas.microsoft.com/office/drawing/2014/main" id="{E235CFDD-45CF-4334-9835-B2D5C2B36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0" y="1645542"/>
            <a:ext cx="2933700" cy="1325563"/>
          </a:xfrm>
        </p:spPr>
        <p:txBody>
          <a:bodyPr>
            <a:normAutofit fontScale="90000"/>
          </a:bodyPr>
          <a:lstStyle/>
          <a:p>
            <a:pPr/>
            <a:r>
              <a:rPr lang="en-US" altLang="ko-KR" b="1">
                <a:solidFill>
                  <a:schemeClr val="bg1"/>
                </a:solidFill>
                <a:latin typeface="Vollkorn Black" panose="00000A00000000000000" pitchFamily="2" charset="0"/>
                <a:ea typeface="Vollkorn Black" panose="00000A00000000000000" pitchFamily="2" charset="0"/>
              </a:rPr>
              <a:t>02. </a:t>
            </a:r>
            <a:br>
              <a:rPr lang="en-US" altLang="ko-KR" b="1">
                <a:solidFill>
                  <a:schemeClr val="bg1"/>
                </a:solidFill>
                <a:latin typeface="Vollkorn Black" panose="00000A00000000000000" pitchFamily="2" charset="0"/>
                <a:ea typeface="Vollkorn Black" panose="00000A00000000000000" pitchFamily="2" charset="0"/>
              </a:rPr>
            </a:br>
            <a:r>
              <a:rPr lang="en-US" altLang="ko-KR">
                <a:solidFill>
                  <a:schemeClr val="bg1"/>
                </a:solidFill>
                <a:latin typeface="Vollkorn Black" pitchFamily="2" charset="0"/>
                <a:ea typeface="Vollkorn Black" pitchFamily="2" charset="0"/>
              </a:rPr>
              <a:t>Insert</a:t>
            </a:r>
            <a:br>
              <a:rPr lang="en-US" altLang="ko-KR">
                <a:solidFill>
                  <a:schemeClr val="bg1"/>
                </a:solidFill>
                <a:latin typeface="Vollkorn Black" pitchFamily="2" charset="0"/>
                <a:ea typeface="Vollkorn Black" pitchFamily="2" charset="0"/>
              </a:rPr>
            </a:br>
            <a:r>
              <a:rPr lang="en-US" altLang="ko-KR">
                <a:solidFill>
                  <a:schemeClr val="bg1"/>
                </a:solidFill>
                <a:latin typeface="Vollkorn Black" pitchFamily="2" charset="0"/>
                <a:ea typeface="Vollkorn Black" pitchFamily="2" charset="0"/>
              </a:rPr>
              <a:t>title here</a:t>
            </a:r>
            <a:endParaRPr lang="ko-KR" altLang="en-US" dirty="0">
              <a:solidFill>
                <a:schemeClr val="bg1"/>
              </a:solidFill>
              <a:latin typeface="Vollkorn Black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7" name="직사각형 6">
            <a:extLst>
              <a:ext uri="{FF2B5EF4-FFF2-40B4-BE49-F238E27FC236}">
                <a16:creationId xmlns:a16="http://schemas.microsoft.com/office/drawing/2014/main" id="{8D1951A7-3128-4FB2-91AF-A181CC2DD773}"/>
              </a:ext>
            </a:extLst>
          </p:cNvPr>
          <p:cNvSpPr/>
          <p:nvPr/>
        </p:nvSpPr>
        <p:spPr>
          <a:xfrm>
            <a:off x="0" y="2164466"/>
            <a:ext cx="12192000" cy="46935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4" name="그림 개체 틀 3">
            <a:extLst>
              <a:ext uri="{FF2B5EF4-FFF2-40B4-BE49-F238E27FC236}">
                <a16:creationId xmlns:a16="http://schemas.microsoft.com/office/drawing/2014/main" id="{6211E1C8-E96C-4B8F-B472-E9F8CF5C42F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3" b="1053"/>
          <a:stretch/>
        </p:blipFill>
        <p:spPr/>
      </p:pic>
      <p:sp>
        <p:nvSpPr>
          <p:cNvPr id="5" name="제목 69">
            <a:extLst>
              <a:ext uri="{FF2B5EF4-FFF2-40B4-BE49-F238E27FC236}">
                <a16:creationId xmlns:a16="http://schemas.microsoft.com/office/drawing/2014/main" id="{AB3F4AD9-3DDA-473E-821D-CF6CEB67D2A1}"/>
              </a:ext>
            </a:extLst>
          </p:cNvPr>
          <p:cNvSpPr txBox="1">
            <a:spLocks/>
          </p:cNvSpPr>
          <p:nvPr/>
        </p:nvSpPr>
        <p:spPr>
          <a:xfrm>
            <a:off x="501572" y="170396"/>
            <a:ext cx="7353783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/>
            <a:r>
              <a:rPr lang="en-US" altLang="ko-KR" sz="4800" b="1">
                <a:solidFill/>
                <a:latin typeface="Vollkorn Black" panose="00000A00000000000000" pitchFamily="2" charset="0"/>
                <a:ea typeface="Vollkorn Black" panose="00000A00000000000000" pitchFamily="2" charset="0"/>
              </a:rPr>
              <a:t>02. </a:t>
            </a:r>
            <a:r>
              <a:rPr lang="en-US" altLang="ko-KR" sz="4800">
                <a:solidFill/>
                <a:latin typeface="Vollkorn Black" pitchFamily="2" charset="0"/>
                <a:ea typeface="Vollkorn Black" pitchFamily="2" charset="0"/>
              </a:rPr>
              <a:t>Insert </a:t>
            </a:r>
            <a:r>
              <a:rPr lang="en-US" altLang="ko-KR" sz="4800" dirty="0">
                <a:solidFill/>
                <a:latin typeface="Vollkorn Black" pitchFamily="2" charset="0"/>
                <a:ea typeface="Vollkorn Black" pitchFamily="2" charset="0"/>
              </a:rPr>
              <a:t>title here</a:t>
            </a:r>
            <a:endParaRPr lang="ko-KR" altLang="en-US" sz="4800" b="1" dirty="0">
              <a:latin typeface="Vollkorn Black" panose="00000A00000000000000" pitchFamily="2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2F3198A-DFE5-4458-9210-054230C8A43C}"/>
              </a:ext>
            </a:extLst>
          </p:cNvPr>
          <p:cNvSpPr/>
          <p:nvPr/>
        </p:nvSpPr>
        <p:spPr>
          <a:xfrm>
            <a:off x="8686800" y="4275072"/>
            <a:ext cx="316567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Lorem ipsum dolor sit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amet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ius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sonet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fierent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erant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intellegat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argumentum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nec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in.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Meis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atqui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repudiandae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eu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usu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vim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elit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civibus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delicata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no. Mei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noster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expetenda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necessitatibus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ut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in qui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quem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alienum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principes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Has ad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eruditi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ceteros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discere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apeirian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duo et.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Sonet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libris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nostro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ex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ius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ei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delectus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insolens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ko-KR" sz="14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nominati</a:t>
            </a: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sea.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9" name="직사각형 8">
            <a:extLst>
              <a:ext uri="{FF2B5EF4-FFF2-40B4-BE49-F238E27FC236}">
                <a16:creationId xmlns:a16="http://schemas.microsoft.com/office/drawing/2014/main" id="{E20F2EC8-3AD4-4BDA-B482-4E3824FA6B62}"/>
              </a:ext>
            </a:extLst>
          </p:cNvPr>
          <p:cNvSpPr/>
          <p:nvPr/>
        </p:nvSpPr>
        <p:spPr>
          <a:xfrm>
            <a:off x="10044055" y="5449877"/>
            <a:ext cx="161454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ko-KR" sz="1400" b="1" i="1" dirty="0">
                <a:solidFill>
                  <a:schemeClr val="bg1">
                    <a:lumMod val="65000"/>
                  </a:schemeClr>
                </a:solidFill>
                <a:latin typeface="Vollkorn Black" panose="00000A00000000000000" pitchFamily="2" charset="0"/>
                <a:ea typeface="Vollkorn Black" panose="00000A00000000000000" pitchFamily="2" charset="0"/>
              </a:rPr>
              <a:t>Letitia Baldrige</a:t>
            </a:r>
            <a:endParaRPr lang="ko-KR" altLang="en-US" sz="1400" i="1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001000" y="2108200"/>
            <a:ext cx="3670300" cy="3699510"/>
          </a:xfrm>
        </p:spPr>
        <p:txBody>
          <a:bodyPr>
            <a:noAutofit/>
          </a:bodyPr>
          <a:lstStyle/>
          <a:p>
            <a:pPr/>
            <a:r>
              <a:rPr lang="en-US" altLang="ko-KR" sz="3600" b="1">
                <a:solidFill>
                  <a:schemeClr val="accent3"/>
                </a:solidFill>
                <a:latin typeface="Vollkorn Black" panose="00000A00000000000000" pitchFamily="2" charset="0"/>
                <a:ea typeface="Vollkorn Black" panose="00000A00000000000000" pitchFamily="2" charset="0"/>
              </a:rPr>
              <a:t>Tea time </a:t>
            </a:r>
            <a:r>
              <a:rPr lang="en-US" altLang="ko-KR" sz="3600" b="1">
                <a:solidFill/>
                <a:latin typeface="Vollkorn Black" panose="00000A00000000000000" pitchFamily="2" charset="0"/>
                <a:ea typeface="Vollkorn Black" panose="00000A00000000000000" pitchFamily="2" charset="0"/>
              </a:rPr>
              <a:t>is a chance to slow down, pull back and appreciate our surroundings.</a:t>
            </a:r>
            <a:br>
              <a:rPr lang="ko-KR" altLang="en-US" sz="3600" b="1">
                <a:latin typeface="Vollkorn Black" panose="00000A00000000000000" pitchFamily="2" charset="0"/>
              </a:rPr>
            </a:br>
            <a:endParaRPr lang="en-US" sz="3600"/>
          </a:p>
        </p:txBody>
      </p:sp>
      <p:pic>
        <p:nvPicPr>
          <p:cNvPr id="16" name="그림 개체 틀 15">
            <a:extLst>
              <a:ext uri="{FF2B5EF4-FFF2-40B4-BE49-F238E27FC236}">
                <a16:creationId xmlns:a16="http://schemas.microsoft.com/office/drawing/2014/main" id="{C9C5A0B2-1C98-4929-AB7F-B48FDA35C03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5" r="35645"/>
          <a:stretch>
            <a:fillRect/>
          </a:stretch>
        </p:blipFill>
        <p:spPr/>
      </p:pic>
      <p:pic>
        <p:nvPicPr>
          <p:cNvPr id="5" name="그림 개체 틀 4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67" r="22867"/>
          <a:stretch>
            <a:fillRect/>
          </a:stretch>
        </p:blipFill>
        <p:spPr/>
      </p:pic>
      <p:pic>
        <p:nvPicPr>
          <p:cNvPr id="10" name="그림 개체 틀 9"/>
          <p:cNvPicPr>
            <a:picLocks noGrp="1" noChangeAspect="1"/>
          </p:cNvPicPr>
          <p:nvPr>
            <p:ph type="pic" sz="quarter" idx="15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92" r="34992"/>
          <a:stretch>
            <a:fillRect/>
          </a:stretch>
        </p:blipFill>
        <p:spPr/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3" name="그림 개체 틀 2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79" b="30879"/>
          <a:stretch>
            <a:fillRect/>
          </a:stretch>
        </p:blipFill>
        <p:spPr/>
      </p:pic>
      <p:sp>
        <p:nvSpPr>
          <p:cNvPr id="9" name="제목 69">
            <a:extLst>
              <a:ext uri="{FF2B5EF4-FFF2-40B4-BE49-F238E27FC236}">
                <a16:creationId xmlns:a16="http://schemas.microsoft.com/office/drawing/2014/main" id="{731915C1-A000-4A44-9B55-B675C443B7AF}"/>
              </a:ext>
            </a:extLst>
          </p:cNvPr>
          <p:cNvSpPr txBox="1">
            <a:spLocks/>
          </p:cNvSpPr>
          <p:nvPr/>
        </p:nvSpPr>
        <p:spPr>
          <a:xfrm>
            <a:off x="472440" y="1560570"/>
            <a:ext cx="9326880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/>
            <a:r>
              <a:rPr lang="en-US" altLang="ko-KR" sz="4800" b="1">
                <a:solidFill>
                  <a:schemeClr val="bg1"/>
                </a:solidFill>
                <a:latin typeface="Vollkorn Black" panose="00000A00000000000000" pitchFamily="2" charset="0"/>
                <a:ea typeface="Vollkorn Black" panose="00000A00000000000000" pitchFamily="2" charset="0"/>
              </a:rPr>
              <a:t>03. </a:t>
            </a:r>
            <a:r>
              <a:rPr lang="en-US" altLang="ko-KR" sz="4800" dirty="0">
                <a:solidFill>
                  <a:schemeClr val="bg1"/>
                </a:solidFill>
                <a:latin typeface="Vollkorn Black" pitchFamily="2" charset="0"/>
                <a:ea typeface="Vollkorn Black" pitchFamily="2" charset="0"/>
              </a:rPr>
              <a:t>Insert title here</a:t>
            </a:r>
            <a:endParaRPr lang="ko-KR" altLang="en-US" sz="4800" dirty="0">
              <a:solidFill>
                <a:schemeClr val="bg1"/>
              </a:solidFill>
              <a:latin typeface="Vollkorn Black" pitchFamily="2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8B1FE75-F772-4ECA-88DD-261165E39724}"/>
              </a:ext>
            </a:extLst>
          </p:cNvPr>
          <p:cNvSpPr/>
          <p:nvPr/>
        </p:nvSpPr>
        <p:spPr>
          <a:xfrm>
            <a:off x="381000" y="3429000"/>
            <a:ext cx="11430000" cy="316319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1" name="텍스트 개체 틀 5">
            <a:extLst>
              <a:ext uri="{FF2B5EF4-FFF2-40B4-BE49-F238E27FC236}">
                <a16:creationId xmlns:a16="http://schemas.microsoft.com/office/drawing/2014/main" id="{B9CD5F88-5E98-447C-8330-A09142CAB67B}"/>
              </a:ext>
            </a:extLst>
          </p:cNvPr>
          <p:cNvSpPr txBox="1">
            <a:spLocks/>
          </p:cNvSpPr>
          <p:nvPr/>
        </p:nvSpPr>
        <p:spPr>
          <a:xfrm>
            <a:off x="576210" y="3593386"/>
            <a:ext cx="11023314" cy="276631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i="1" dirty="0">
                <a:solidFill>
                  <a:schemeClr val="bg1">
                    <a:lumMod val="50000"/>
                  </a:schemeClr>
                </a:solidFill>
                <a:cs typeface="Poppins Medium" panose="02000000000000000000" pitchFamily="2" charset="0"/>
              </a:rPr>
              <a:t>Replace with your own text</a:t>
            </a:r>
            <a:endParaRPr lang="en-US" sz="1600" i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8" name="그림 개체 틀 7">
            <a:extLst>
              <a:ext uri="{FF2B5EF4-FFF2-40B4-BE49-F238E27FC236}">
                <a16:creationId xmlns:a16="http://schemas.microsoft.com/office/drawing/2014/main" id="{07BB62A1-6DF1-4103-872A-5E867211738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4" r="10494"/>
          <a:stretch>
            <a:fillRect/>
          </a:stretch>
        </p:blipFill>
        <p:spPr/>
      </p:pic>
      <p:sp>
        <p:nvSpPr>
          <p:cNvPr id="5" name="제목 2">
            <a:extLst>
              <a:ext uri="{FF2B5EF4-FFF2-40B4-BE49-F238E27FC236}">
                <a16:creationId xmlns:a16="http://schemas.microsoft.com/office/drawing/2014/main" id="{A0B0E552-C7E5-4710-BA01-4FD301D7D217}"/>
              </a:ext>
            </a:extLst>
          </p:cNvPr>
          <p:cNvSpPr txBox="1">
            <a:spLocks/>
          </p:cNvSpPr>
          <p:nvPr/>
        </p:nvSpPr>
        <p:spPr>
          <a:xfrm>
            <a:off x="2484120" y="5218542"/>
            <a:ext cx="7223760" cy="9312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ko-KR" sz="4000" dirty="0">
                <a:solidFill>
                  <a:srgbClr val="0A101D"/>
                </a:solidFill>
                <a:latin typeface="Vollkorn Black" panose="00000A00000000000000" pitchFamily="2" charset="0"/>
                <a:ea typeface="Vollkorn Black" panose="00000A00000000000000" pitchFamily="2" charset="0"/>
              </a:rPr>
              <a:t>Thank you  for joining us</a:t>
            </a:r>
            <a:endParaRPr lang="ko-KR" altLang="en-US" sz="4000" dirty="0">
              <a:solidFill>
                <a:srgbClr val="0A101D"/>
              </a:solidFill>
              <a:latin typeface="Vollkorn Black" panose="00000A00000000000000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황록색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사용자 지정 120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7BB47D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bg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1983</TotalTime>
  <Words>336</Words>
  <Application>Microsoft Office PowerPoint</Application>
  <PresentationFormat>Widescreen</PresentationFormat>
  <Paragraphs>26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Poppins Medium</vt:lpstr>
      <vt:lpstr>Vollkorn Black</vt:lpstr>
      <vt:lpstr>Calibri Light</vt:lpstr>
      <vt:lpstr>맑은 고딕</vt:lpstr>
      <vt:lpstr>Office 테마</vt:lpstr>
      <vt:lpstr>PowerPoint Presentation</vt:lpstr>
      <vt:lpstr>PowerPoint Presentation</vt:lpstr>
      <vt:lpstr>PowerPoint Presentation</vt:lpstr>
      <vt:lpstr>PowerPoint Presentation</vt:lpstr>
      <vt:lpstr>02.  Insert title here</vt:lpstr>
      <vt:lpstr>PowerPoint Presentation</vt:lpstr>
      <vt:lpstr>Tea time is a chance to slow down, pull back and appreciate our surroundings. </vt:lpstr>
      <vt:lpstr>PowerPoint Presentation</vt:lpstr>
      <vt:lpstr>PowerPoint Presentation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HANNA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Xin Guan</cp:lastModifiedBy>
  <cp:revision>1</cp:revision>
  <dcterms:created xsi:type="dcterms:W3CDTF">2018-09-12T10:04:45Z</dcterms:created>
  <dcterms:modified xsi:type="dcterms:W3CDTF">2026-02-03T13:28:36Z</dcterms:modified>
  <cp:category>www.slidemembers.com</cp:category>
</cp:coreProperties>
</file>

<file path=docProps/thumbnail.jpeg>
</file>